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7" r:id="rId9"/>
    <p:sldId id="268" r:id="rId10"/>
    <p:sldId id="263" r:id="rId11"/>
    <p:sldId id="264" r:id="rId12"/>
    <p:sldId id="266" r:id="rId13"/>
    <p:sldId id="265" r:id="rId1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A0969B-64DC-AE60-93EE-F83FB2B63CEA}" v="68" dt="2025-10-13T08:35:18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/>
    <p:restoredTop sz="94729"/>
  </p:normalViewPr>
  <p:slideViewPr>
    <p:cSldViewPr snapToGrid="0">
      <p:cViewPr varScale="1">
        <p:scale>
          <a:sx n="150" d="100"/>
          <a:sy n="150" d="100"/>
        </p:scale>
        <p:origin x="28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3F3D72-FD8C-4338-A91A-17E21AD5743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FD9C73-2AE0-4529-9D1A-5EA18EC3EF8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Global health </a:t>
          </a:r>
          <a:endParaRPr lang="en-US"/>
        </a:p>
      </dgm:t>
    </dgm:pt>
    <dgm:pt modelId="{E834D0D3-EFEC-4C80-ADE1-1CF1E509D99B}" type="parTrans" cxnId="{6AC3DEE8-7B36-4197-AB11-A2B4FCCB04FC}">
      <dgm:prSet/>
      <dgm:spPr/>
      <dgm:t>
        <a:bodyPr/>
        <a:lstStyle/>
        <a:p>
          <a:endParaRPr lang="en-US"/>
        </a:p>
      </dgm:t>
    </dgm:pt>
    <dgm:pt modelId="{9FE99AB5-AD77-4B90-9F6E-8C45C9CFD651}" type="sibTrans" cxnId="{6AC3DEE8-7B36-4197-AB11-A2B4FCCB04F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B20E4C-0AFF-41A1-8A7D-F1E08622F04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Health promotion</a:t>
          </a:r>
          <a:endParaRPr lang="en-US"/>
        </a:p>
      </dgm:t>
    </dgm:pt>
    <dgm:pt modelId="{420BDA70-354A-4D0F-81EA-E31C4B74AAE5}" type="parTrans" cxnId="{E6517F96-C655-444F-90B8-80135CA48CA8}">
      <dgm:prSet/>
      <dgm:spPr/>
      <dgm:t>
        <a:bodyPr/>
        <a:lstStyle/>
        <a:p>
          <a:endParaRPr lang="en-US"/>
        </a:p>
      </dgm:t>
    </dgm:pt>
    <dgm:pt modelId="{7D24D2BD-CD3E-4AD8-9DE3-EE5273B8B013}" type="sibTrans" cxnId="{E6517F96-C655-444F-90B8-80135CA48CA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5BA7F4F-A26F-48ED-85AD-5A038E462D6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Disease prevention</a:t>
          </a:r>
          <a:endParaRPr lang="en-US"/>
        </a:p>
      </dgm:t>
    </dgm:pt>
    <dgm:pt modelId="{27C4495E-E0A8-4599-8DDE-B2B953CC7C99}" type="parTrans" cxnId="{D1680C7A-EDCA-4A65-A4F5-4625262C1BC5}">
      <dgm:prSet/>
      <dgm:spPr/>
      <dgm:t>
        <a:bodyPr/>
        <a:lstStyle/>
        <a:p>
          <a:endParaRPr lang="en-US"/>
        </a:p>
      </dgm:t>
    </dgm:pt>
    <dgm:pt modelId="{67CFEBB1-0E2A-4947-A921-AA841EA09A70}" type="sibTrans" cxnId="{D1680C7A-EDCA-4A65-A4F5-4625262C1B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9F50B00-D189-49AA-9714-40E847AF4FE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Focus on the salutogenic theory</a:t>
          </a:r>
          <a:endParaRPr lang="en-US"/>
        </a:p>
      </dgm:t>
    </dgm:pt>
    <dgm:pt modelId="{7526D4F5-8336-4F93-A91F-23C2C93D36BB}" type="parTrans" cxnId="{289F884E-54D4-44B4-B260-DC2B073DE1B2}">
      <dgm:prSet/>
      <dgm:spPr/>
      <dgm:t>
        <a:bodyPr/>
        <a:lstStyle/>
        <a:p>
          <a:endParaRPr lang="en-US"/>
        </a:p>
      </dgm:t>
    </dgm:pt>
    <dgm:pt modelId="{C23B11FD-D071-4455-8CC9-50C7CB9DB3E1}" type="sibTrans" cxnId="{289F884E-54D4-44B4-B260-DC2B073DE1B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CB150B8-D295-4293-B27E-6F461940CBC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How we can make a difference</a:t>
          </a:r>
          <a:endParaRPr lang="en-US"/>
        </a:p>
      </dgm:t>
    </dgm:pt>
    <dgm:pt modelId="{E51178CD-E4E8-4206-B7C7-91B910739B4B}" type="parTrans" cxnId="{D653F1D3-0BC0-402B-95DA-09ABEA8235C5}">
      <dgm:prSet/>
      <dgm:spPr/>
      <dgm:t>
        <a:bodyPr/>
        <a:lstStyle/>
        <a:p>
          <a:endParaRPr lang="en-US"/>
        </a:p>
      </dgm:t>
    </dgm:pt>
    <dgm:pt modelId="{221F8CD5-4262-4610-8900-09290D1A23E5}" type="sibTrans" cxnId="{D653F1D3-0BC0-402B-95DA-09ABEA8235C5}">
      <dgm:prSet/>
      <dgm:spPr/>
      <dgm:t>
        <a:bodyPr/>
        <a:lstStyle/>
        <a:p>
          <a:endParaRPr lang="en-US"/>
        </a:p>
      </dgm:t>
    </dgm:pt>
    <dgm:pt modelId="{3CC18BC7-E380-4F8C-B71E-4B3DFB55E292}" type="pres">
      <dgm:prSet presAssocID="{CA3F3D72-FD8C-4338-A91A-17E21AD5743C}" presName="root" presStyleCnt="0">
        <dgm:presLayoutVars>
          <dgm:dir/>
          <dgm:resizeHandles val="exact"/>
        </dgm:presLayoutVars>
      </dgm:prSet>
      <dgm:spPr/>
    </dgm:pt>
    <dgm:pt modelId="{EBD9F2FA-1473-42CA-A81B-A90ED618DCCC}" type="pres">
      <dgm:prSet presAssocID="{CA3F3D72-FD8C-4338-A91A-17E21AD5743C}" presName="container" presStyleCnt="0">
        <dgm:presLayoutVars>
          <dgm:dir/>
          <dgm:resizeHandles val="exact"/>
        </dgm:presLayoutVars>
      </dgm:prSet>
      <dgm:spPr/>
    </dgm:pt>
    <dgm:pt modelId="{6B24620D-BB4E-4E46-A618-3D15FEFF4E7F}" type="pres">
      <dgm:prSet presAssocID="{FBFD9C73-2AE0-4529-9D1A-5EA18EC3EF8B}" presName="compNode" presStyleCnt="0"/>
      <dgm:spPr/>
    </dgm:pt>
    <dgm:pt modelId="{9B030E20-D0FE-4A2C-8DD0-DB897E2CE74D}" type="pres">
      <dgm:prSet presAssocID="{FBFD9C73-2AE0-4529-9D1A-5EA18EC3EF8B}" presName="iconBgRect" presStyleLbl="bgShp" presStyleIdx="0" presStyleCnt="5"/>
      <dgm:spPr/>
    </dgm:pt>
    <dgm:pt modelId="{AF195E22-D227-4DC6-B251-09796B474D93}" type="pres">
      <dgm:prSet presAssocID="{FBFD9C73-2AE0-4529-9D1A-5EA18EC3EF8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90ECE9E0-2190-432F-BE35-72E746D15CB5}" type="pres">
      <dgm:prSet presAssocID="{FBFD9C73-2AE0-4529-9D1A-5EA18EC3EF8B}" presName="spaceRect" presStyleCnt="0"/>
      <dgm:spPr/>
    </dgm:pt>
    <dgm:pt modelId="{33E4FCD7-AB9B-40D0-9888-3936071EF02C}" type="pres">
      <dgm:prSet presAssocID="{FBFD9C73-2AE0-4529-9D1A-5EA18EC3EF8B}" presName="textRect" presStyleLbl="revTx" presStyleIdx="0" presStyleCnt="5">
        <dgm:presLayoutVars>
          <dgm:chMax val="1"/>
          <dgm:chPref val="1"/>
        </dgm:presLayoutVars>
      </dgm:prSet>
      <dgm:spPr/>
    </dgm:pt>
    <dgm:pt modelId="{DA242720-FA3B-4D2B-A9D7-90257AC1E6D3}" type="pres">
      <dgm:prSet presAssocID="{9FE99AB5-AD77-4B90-9F6E-8C45C9CFD651}" presName="sibTrans" presStyleLbl="sibTrans2D1" presStyleIdx="0" presStyleCnt="0"/>
      <dgm:spPr/>
    </dgm:pt>
    <dgm:pt modelId="{BA587D1A-45F4-4B6A-AB45-8030E0FAE372}" type="pres">
      <dgm:prSet presAssocID="{59B20E4C-0AFF-41A1-8A7D-F1E08622F04B}" presName="compNode" presStyleCnt="0"/>
      <dgm:spPr/>
    </dgm:pt>
    <dgm:pt modelId="{176909D8-E4DA-4BCC-ACEF-53F9B831DBE9}" type="pres">
      <dgm:prSet presAssocID="{59B20E4C-0AFF-41A1-8A7D-F1E08622F04B}" presName="iconBgRect" presStyleLbl="bgShp" presStyleIdx="1" presStyleCnt="5"/>
      <dgm:spPr/>
    </dgm:pt>
    <dgm:pt modelId="{AB2F3B43-7E5B-4DFA-9B0F-6D5290F22385}" type="pres">
      <dgm:prSet presAssocID="{59B20E4C-0AFF-41A1-8A7D-F1E08622F04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BCD64C2-B4DB-4CA6-B74B-E2BF43D6E134}" type="pres">
      <dgm:prSet presAssocID="{59B20E4C-0AFF-41A1-8A7D-F1E08622F04B}" presName="spaceRect" presStyleCnt="0"/>
      <dgm:spPr/>
    </dgm:pt>
    <dgm:pt modelId="{35992A80-DB92-4A7B-A61D-FB18985093DE}" type="pres">
      <dgm:prSet presAssocID="{59B20E4C-0AFF-41A1-8A7D-F1E08622F04B}" presName="textRect" presStyleLbl="revTx" presStyleIdx="1" presStyleCnt="5">
        <dgm:presLayoutVars>
          <dgm:chMax val="1"/>
          <dgm:chPref val="1"/>
        </dgm:presLayoutVars>
      </dgm:prSet>
      <dgm:spPr/>
    </dgm:pt>
    <dgm:pt modelId="{29F8A944-FB32-4D8C-B60D-3AD9CACFAB7E}" type="pres">
      <dgm:prSet presAssocID="{7D24D2BD-CD3E-4AD8-9DE3-EE5273B8B013}" presName="sibTrans" presStyleLbl="sibTrans2D1" presStyleIdx="0" presStyleCnt="0"/>
      <dgm:spPr/>
    </dgm:pt>
    <dgm:pt modelId="{04A49BC7-572B-4D58-9988-D5EB72C18F4D}" type="pres">
      <dgm:prSet presAssocID="{05BA7F4F-A26F-48ED-85AD-5A038E462D66}" presName="compNode" presStyleCnt="0"/>
      <dgm:spPr/>
    </dgm:pt>
    <dgm:pt modelId="{569737E6-EFFA-4CDE-8B9C-F5BF062C5FA6}" type="pres">
      <dgm:prSet presAssocID="{05BA7F4F-A26F-48ED-85AD-5A038E462D66}" presName="iconBgRect" presStyleLbl="bgShp" presStyleIdx="2" presStyleCnt="5"/>
      <dgm:spPr/>
    </dgm:pt>
    <dgm:pt modelId="{E84B3F1A-B477-4D52-9000-E4820007F9C5}" type="pres">
      <dgm:prSet presAssocID="{05BA7F4F-A26F-48ED-85AD-5A038E462D6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8FC0148C-B1CC-4B2C-A4D8-BF2761403B61}" type="pres">
      <dgm:prSet presAssocID="{05BA7F4F-A26F-48ED-85AD-5A038E462D66}" presName="spaceRect" presStyleCnt="0"/>
      <dgm:spPr/>
    </dgm:pt>
    <dgm:pt modelId="{98ECA52D-6A2B-4180-84B0-D58B948361C1}" type="pres">
      <dgm:prSet presAssocID="{05BA7F4F-A26F-48ED-85AD-5A038E462D66}" presName="textRect" presStyleLbl="revTx" presStyleIdx="2" presStyleCnt="5">
        <dgm:presLayoutVars>
          <dgm:chMax val="1"/>
          <dgm:chPref val="1"/>
        </dgm:presLayoutVars>
      </dgm:prSet>
      <dgm:spPr/>
    </dgm:pt>
    <dgm:pt modelId="{75AB45E6-4A58-4696-964D-0586598FE006}" type="pres">
      <dgm:prSet presAssocID="{67CFEBB1-0E2A-4947-A921-AA841EA09A70}" presName="sibTrans" presStyleLbl="sibTrans2D1" presStyleIdx="0" presStyleCnt="0"/>
      <dgm:spPr/>
    </dgm:pt>
    <dgm:pt modelId="{D361487E-A47C-4B37-BFA2-FAAF563636AC}" type="pres">
      <dgm:prSet presAssocID="{69F50B00-D189-49AA-9714-40E847AF4FEB}" presName="compNode" presStyleCnt="0"/>
      <dgm:spPr/>
    </dgm:pt>
    <dgm:pt modelId="{C5991EF8-7DA3-4620-B159-DC33614E1A06}" type="pres">
      <dgm:prSet presAssocID="{69F50B00-D189-49AA-9714-40E847AF4FEB}" presName="iconBgRect" presStyleLbl="bgShp" presStyleIdx="3" presStyleCnt="5"/>
      <dgm:spPr/>
    </dgm:pt>
    <dgm:pt modelId="{3B7A1181-BA6C-44E9-BA84-40C7F7E2A541}" type="pres">
      <dgm:prSet presAssocID="{69F50B00-D189-49AA-9714-40E847AF4FE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C3BC3AB-1C06-4045-AF63-4005AB00961C}" type="pres">
      <dgm:prSet presAssocID="{69F50B00-D189-49AA-9714-40E847AF4FEB}" presName="spaceRect" presStyleCnt="0"/>
      <dgm:spPr/>
    </dgm:pt>
    <dgm:pt modelId="{D2125CF1-FB90-4995-A24B-7ABCE3628027}" type="pres">
      <dgm:prSet presAssocID="{69F50B00-D189-49AA-9714-40E847AF4FEB}" presName="textRect" presStyleLbl="revTx" presStyleIdx="3" presStyleCnt="5">
        <dgm:presLayoutVars>
          <dgm:chMax val="1"/>
          <dgm:chPref val="1"/>
        </dgm:presLayoutVars>
      </dgm:prSet>
      <dgm:spPr/>
    </dgm:pt>
    <dgm:pt modelId="{B8842332-3039-4914-ADD8-2F51E9E7B869}" type="pres">
      <dgm:prSet presAssocID="{C23B11FD-D071-4455-8CC9-50C7CB9DB3E1}" presName="sibTrans" presStyleLbl="sibTrans2D1" presStyleIdx="0" presStyleCnt="0"/>
      <dgm:spPr/>
    </dgm:pt>
    <dgm:pt modelId="{DAC535C5-EB80-482D-86AE-84CCC7E923E1}" type="pres">
      <dgm:prSet presAssocID="{CCB150B8-D295-4293-B27E-6F461940CBC9}" presName="compNode" presStyleCnt="0"/>
      <dgm:spPr/>
    </dgm:pt>
    <dgm:pt modelId="{108F909A-2D4E-4B68-AEE9-A0291172DF45}" type="pres">
      <dgm:prSet presAssocID="{CCB150B8-D295-4293-B27E-6F461940CBC9}" presName="iconBgRect" presStyleLbl="bgShp" presStyleIdx="4" presStyleCnt="5"/>
      <dgm:spPr/>
    </dgm:pt>
    <dgm:pt modelId="{0F640C36-B893-400E-9047-E6CA2A5FB1BD}" type="pres">
      <dgm:prSet presAssocID="{CCB150B8-D295-4293-B27E-6F461940CBC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E346A7F-FEED-495F-BF53-17FF8C44FF1E}" type="pres">
      <dgm:prSet presAssocID="{CCB150B8-D295-4293-B27E-6F461940CBC9}" presName="spaceRect" presStyleCnt="0"/>
      <dgm:spPr/>
    </dgm:pt>
    <dgm:pt modelId="{2D45B8D6-49FC-46FB-930C-CE829D3521DC}" type="pres">
      <dgm:prSet presAssocID="{CCB150B8-D295-4293-B27E-6F461940CBC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BA1D82C-2CCC-4E79-9265-A5C57745623E}" type="presOf" srcId="{59B20E4C-0AFF-41A1-8A7D-F1E08622F04B}" destId="{35992A80-DB92-4A7B-A61D-FB18985093DE}" srcOrd="0" destOrd="0" presId="urn:microsoft.com/office/officeart/2018/2/layout/IconCircleList"/>
    <dgm:cxn modelId="{9BDE7B2E-2FAF-482D-9796-78EFE6CDB023}" type="presOf" srcId="{67CFEBB1-0E2A-4947-A921-AA841EA09A70}" destId="{75AB45E6-4A58-4696-964D-0586598FE006}" srcOrd="0" destOrd="0" presId="urn:microsoft.com/office/officeart/2018/2/layout/IconCircleList"/>
    <dgm:cxn modelId="{B5285042-0B76-4440-A445-5437BC0C0FE5}" type="presOf" srcId="{9FE99AB5-AD77-4B90-9F6E-8C45C9CFD651}" destId="{DA242720-FA3B-4D2B-A9D7-90257AC1E6D3}" srcOrd="0" destOrd="0" presId="urn:microsoft.com/office/officeart/2018/2/layout/IconCircleList"/>
    <dgm:cxn modelId="{7396FF42-FDAB-4E02-B86F-9F90ADC126A8}" type="presOf" srcId="{05BA7F4F-A26F-48ED-85AD-5A038E462D66}" destId="{98ECA52D-6A2B-4180-84B0-D58B948361C1}" srcOrd="0" destOrd="0" presId="urn:microsoft.com/office/officeart/2018/2/layout/IconCircleList"/>
    <dgm:cxn modelId="{6CA7B06A-736D-4BEB-BDF0-C26F45CB1551}" type="presOf" srcId="{CA3F3D72-FD8C-4338-A91A-17E21AD5743C}" destId="{3CC18BC7-E380-4F8C-B71E-4B3DFB55E292}" srcOrd="0" destOrd="0" presId="urn:microsoft.com/office/officeart/2018/2/layout/IconCircleList"/>
    <dgm:cxn modelId="{289F884E-54D4-44B4-B260-DC2B073DE1B2}" srcId="{CA3F3D72-FD8C-4338-A91A-17E21AD5743C}" destId="{69F50B00-D189-49AA-9714-40E847AF4FEB}" srcOrd="3" destOrd="0" parTransId="{7526D4F5-8336-4F93-A91F-23C2C93D36BB}" sibTransId="{C23B11FD-D071-4455-8CC9-50C7CB9DB3E1}"/>
    <dgm:cxn modelId="{9F8C3658-2B30-4A3D-82E4-972901DD2E43}" type="presOf" srcId="{CCB150B8-D295-4293-B27E-6F461940CBC9}" destId="{2D45B8D6-49FC-46FB-930C-CE829D3521DC}" srcOrd="0" destOrd="0" presId="urn:microsoft.com/office/officeart/2018/2/layout/IconCircleList"/>
    <dgm:cxn modelId="{D1680C7A-EDCA-4A65-A4F5-4625262C1BC5}" srcId="{CA3F3D72-FD8C-4338-A91A-17E21AD5743C}" destId="{05BA7F4F-A26F-48ED-85AD-5A038E462D66}" srcOrd="2" destOrd="0" parTransId="{27C4495E-E0A8-4599-8DDE-B2B953CC7C99}" sibTransId="{67CFEBB1-0E2A-4947-A921-AA841EA09A70}"/>
    <dgm:cxn modelId="{E6517F96-C655-444F-90B8-80135CA48CA8}" srcId="{CA3F3D72-FD8C-4338-A91A-17E21AD5743C}" destId="{59B20E4C-0AFF-41A1-8A7D-F1E08622F04B}" srcOrd="1" destOrd="0" parTransId="{420BDA70-354A-4D0F-81EA-E31C4B74AAE5}" sibTransId="{7D24D2BD-CD3E-4AD8-9DE3-EE5273B8B013}"/>
    <dgm:cxn modelId="{66A02998-C203-41FF-BA89-CF489836586E}" type="presOf" srcId="{C23B11FD-D071-4455-8CC9-50C7CB9DB3E1}" destId="{B8842332-3039-4914-ADD8-2F51E9E7B869}" srcOrd="0" destOrd="0" presId="urn:microsoft.com/office/officeart/2018/2/layout/IconCircleList"/>
    <dgm:cxn modelId="{70C98BCD-62E4-43F6-9E7E-9742AAC7E5B4}" type="presOf" srcId="{69F50B00-D189-49AA-9714-40E847AF4FEB}" destId="{D2125CF1-FB90-4995-A24B-7ABCE3628027}" srcOrd="0" destOrd="0" presId="urn:microsoft.com/office/officeart/2018/2/layout/IconCircleList"/>
    <dgm:cxn modelId="{69B5D8D2-A5BD-4246-9F24-05FCE0022265}" type="presOf" srcId="{7D24D2BD-CD3E-4AD8-9DE3-EE5273B8B013}" destId="{29F8A944-FB32-4D8C-B60D-3AD9CACFAB7E}" srcOrd="0" destOrd="0" presId="urn:microsoft.com/office/officeart/2018/2/layout/IconCircleList"/>
    <dgm:cxn modelId="{D653F1D3-0BC0-402B-95DA-09ABEA8235C5}" srcId="{CA3F3D72-FD8C-4338-A91A-17E21AD5743C}" destId="{CCB150B8-D295-4293-B27E-6F461940CBC9}" srcOrd="4" destOrd="0" parTransId="{E51178CD-E4E8-4206-B7C7-91B910739B4B}" sibTransId="{221F8CD5-4262-4610-8900-09290D1A23E5}"/>
    <dgm:cxn modelId="{45C080D7-B2B1-4B67-8709-6CFECBC7CB70}" type="presOf" srcId="{FBFD9C73-2AE0-4529-9D1A-5EA18EC3EF8B}" destId="{33E4FCD7-AB9B-40D0-9888-3936071EF02C}" srcOrd="0" destOrd="0" presId="urn:microsoft.com/office/officeart/2018/2/layout/IconCircleList"/>
    <dgm:cxn modelId="{6AC3DEE8-7B36-4197-AB11-A2B4FCCB04FC}" srcId="{CA3F3D72-FD8C-4338-A91A-17E21AD5743C}" destId="{FBFD9C73-2AE0-4529-9D1A-5EA18EC3EF8B}" srcOrd="0" destOrd="0" parTransId="{E834D0D3-EFEC-4C80-ADE1-1CF1E509D99B}" sibTransId="{9FE99AB5-AD77-4B90-9F6E-8C45C9CFD651}"/>
    <dgm:cxn modelId="{56DE5A20-B2E4-416A-9CE2-1E49EE92E180}" type="presParOf" srcId="{3CC18BC7-E380-4F8C-B71E-4B3DFB55E292}" destId="{EBD9F2FA-1473-42CA-A81B-A90ED618DCCC}" srcOrd="0" destOrd="0" presId="urn:microsoft.com/office/officeart/2018/2/layout/IconCircleList"/>
    <dgm:cxn modelId="{B4132675-1387-4F9E-AB98-3ABDCA144F55}" type="presParOf" srcId="{EBD9F2FA-1473-42CA-A81B-A90ED618DCCC}" destId="{6B24620D-BB4E-4E46-A618-3D15FEFF4E7F}" srcOrd="0" destOrd="0" presId="urn:microsoft.com/office/officeart/2018/2/layout/IconCircleList"/>
    <dgm:cxn modelId="{4050C8FC-136E-4E6C-BCA5-F6E4B3888E60}" type="presParOf" srcId="{6B24620D-BB4E-4E46-A618-3D15FEFF4E7F}" destId="{9B030E20-D0FE-4A2C-8DD0-DB897E2CE74D}" srcOrd="0" destOrd="0" presId="urn:microsoft.com/office/officeart/2018/2/layout/IconCircleList"/>
    <dgm:cxn modelId="{B1F61FDE-FEDA-40CD-8290-312930AC7BE9}" type="presParOf" srcId="{6B24620D-BB4E-4E46-A618-3D15FEFF4E7F}" destId="{AF195E22-D227-4DC6-B251-09796B474D93}" srcOrd="1" destOrd="0" presId="urn:microsoft.com/office/officeart/2018/2/layout/IconCircleList"/>
    <dgm:cxn modelId="{CB2D1C6C-8B1D-4694-AA2B-DE4604B69CA8}" type="presParOf" srcId="{6B24620D-BB4E-4E46-A618-3D15FEFF4E7F}" destId="{90ECE9E0-2190-432F-BE35-72E746D15CB5}" srcOrd="2" destOrd="0" presId="urn:microsoft.com/office/officeart/2018/2/layout/IconCircleList"/>
    <dgm:cxn modelId="{42242155-E107-44C6-84DD-9DE319431947}" type="presParOf" srcId="{6B24620D-BB4E-4E46-A618-3D15FEFF4E7F}" destId="{33E4FCD7-AB9B-40D0-9888-3936071EF02C}" srcOrd="3" destOrd="0" presId="urn:microsoft.com/office/officeart/2018/2/layout/IconCircleList"/>
    <dgm:cxn modelId="{01105636-7B9D-4E3F-8E51-3C02BBCD6AB6}" type="presParOf" srcId="{EBD9F2FA-1473-42CA-A81B-A90ED618DCCC}" destId="{DA242720-FA3B-4D2B-A9D7-90257AC1E6D3}" srcOrd="1" destOrd="0" presId="urn:microsoft.com/office/officeart/2018/2/layout/IconCircleList"/>
    <dgm:cxn modelId="{C65A93ED-197F-400A-832F-73577EF095EE}" type="presParOf" srcId="{EBD9F2FA-1473-42CA-A81B-A90ED618DCCC}" destId="{BA587D1A-45F4-4B6A-AB45-8030E0FAE372}" srcOrd="2" destOrd="0" presId="urn:microsoft.com/office/officeart/2018/2/layout/IconCircleList"/>
    <dgm:cxn modelId="{8B165C0C-29A6-4DE3-A568-16FFE60DFD74}" type="presParOf" srcId="{BA587D1A-45F4-4B6A-AB45-8030E0FAE372}" destId="{176909D8-E4DA-4BCC-ACEF-53F9B831DBE9}" srcOrd="0" destOrd="0" presId="urn:microsoft.com/office/officeart/2018/2/layout/IconCircleList"/>
    <dgm:cxn modelId="{01F185DC-4866-4EB9-B106-D7D1C00B6D30}" type="presParOf" srcId="{BA587D1A-45F4-4B6A-AB45-8030E0FAE372}" destId="{AB2F3B43-7E5B-4DFA-9B0F-6D5290F22385}" srcOrd="1" destOrd="0" presId="urn:microsoft.com/office/officeart/2018/2/layout/IconCircleList"/>
    <dgm:cxn modelId="{99DAE752-671A-45E2-BF2B-697114F1718F}" type="presParOf" srcId="{BA587D1A-45F4-4B6A-AB45-8030E0FAE372}" destId="{9BCD64C2-B4DB-4CA6-B74B-E2BF43D6E134}" srcOrd="2" destOrd="0" presId="urn:microsoft.com/office/officeart/2018/2/layout/IconCircleList"/>
    <dgm:cxn modelId="{B7E5DC1A-953A-4F23-9297-DE9CAA21C869}" type="presParOf" srcId="{BA587D1A-45F4-4B6A-AB45-8030E0FAE372}" destId="{35992A80-DB92-4A7B-A61D-FB18985093DE}" srcOrd="3" destOrd="0" presId="urn:microsoft.com/office/officeart/2018/2/layout/IconCircleList"/>
    <dgm:cxn modelId="{66DBDA73-490F-4577-97B5-49D939A1E63B}" type="presParOf" srcId="{EBD9F2FA-1473-42CA-A81B-A90ED618DCCC}" destId="{29F8A944-FB32-4D8C-B60D-3AD9CACFAB7E}" srcOrd="3" destOrd="0" presId="urn:microsoft.com/office/officeart/2018/2/layout/IconCircleList"/>
    <dgm:cxn modelId="{34AA02E4-4996-4BF9-85A9-6179640280FA}" type="presParOf" srcId="{EBD9F2FA-1473-42CA-A81B-A90ED618DCCC}" destId="{04A49BC7-572B-4D58-9988-D5EB72C18F4D}" srcOrd="4" destOrd="0" presId="urn:microsoft.com/office/officeart/2018/2/layout/IconCircleList"/>
    <dgm:cxn modelId="{D4050840-BB08-4AB0-96C1-7947B5B86A7D}" type="presParOf" srcId="{04A49BC7-572B-4D58-9988-D5EB72C18F4D}" destId="{569737E6-EFFA-4CDE-8B9C-F5BF062C5FA6}" srcOrd="0" destOrd="0" presId="urn:microsoft.com/office/officeart/2018/2/layout/IconCircleList"/>
    <dgm:cxn modelId="{DF0CD737-254E-4ECD-8DD1-8F9A1A313A81}" type="presParOf" srcId="{04A49BC7-572B-4D58-9988-D5EB72C18F4D}" destId="{E84B3F1A-B477-4D52-9000-E4820007F9C5}" srcOrd="1" destOrd="0" presId="urn:microsoft.com/office/officeart/2018/2/layout/IconCircleList"/>
    <dgm:cxn modelId="{BA90FF8B-5C14-4145-8FB4-D5CA413A3E78}" type="presParOf" srcId="{04A49BC7-572B-4D58-9988-D5EB72C18F4D}" destId="{8FC0148C-B1CC-4B2C-A4D8-BF2761403B61}" srcOrd="2" destOrd="0" presId="urn:microsoft.com/office/officeart/2018/2/layout/IconCircleList"/>
    <dgm:cxn modelId="{35EF6D17-505C-41BA-B463-3027083F6F16}" type="presParOf" srcId="{04A49BC7-572B-4D58-9988-D5EB72C18F4D}" destId="{98ECA52D-6A2B-4180-84B0-D58B948361C1}" srcOrd="3" destOrd="0" presId="urn:microsoft.com/office/officeart/2018/2/layout/IconCircleList"/>
    <dgm:cxn modelId="{C4E2E5EB-FCB3-4C4F-B3E7-D8E386BDED5E}" type="presParOf" srcId="{EBD9F2FA-1473-42CA-A81B-A90ED618DCCC}" destId="{75AB45E6-4A58-4696-964D-0586598FE006}" srcOrd="5" destOrd="0" presId="urn:microsoft.com/office/officeart/2018/2/layout/IconCircleList"/>
    <dgm:cxn modelId="{2021D38B-F15F-4692-97EE-26A5E42FF50D}" type="presParOf" srcId="{EBD9F2FA-1473-42CA-A81B-A90ED618DCCC}" destId="{D361487E-A47C-4B37-BFA2-FAAF563636AC}" srcOrd="6" destOrd="0" presId="urn:microsoft.com/office/officeart/2018/2/layout/IconCircleList"/>
    <dgm:cxn modelId="{76E3207D-8725-49A6-AEE8-DD1521198C71}" type="presParOf" srcId="{D361487E-A47C-4B37-BFA2-FAAF563636AC}" destId="{C5991EF8-7DA3-4620-B159-DC33614E1A06}" srcOrd="0" destOrd="0" presId="urn:microsoft.com/office/officeart/2018/2/layout/IconCircleList"/>
    <dgm:cxn modelId="{B4FB9BD0-7179-4D66-B50A-89A7FFDFD084}" type="presParOf" srcId="{D361487E-A47C-4B37-BFA2-FAAF563636AC}" destId="{3B7A1181-BA6C-44E9-BA84-40C7F7E2A541}" srcOrd="1" destOrd="0" presId="urn:microsoft.com/office/officeart/2018/2/layout/IconCircleList"/>
    <dgm:cxn modelId="{18F93DFB-0147-4F84-AEA3-26773DDDA772}" type="presParOf" srcId="{D361487E-A47C-4B37-BFA2-FAAF563636AC}" destId="{1C3BC3AB-1C06-4045-AF63-4005AB00961C}" srcOrd="2" destOrd="0" presId="urn:microsoft.com/office/officeart/2018/2/layout/IconCircleList"/>
    <dgm:cxn modelId="{DF15EB4C-0E60-401A-BF79-879CF003DB37}" type="presParOf" srcId="{D361487E-A47C-4B37-BFA2-FAAF563636AC}" destId="{D2125CF1-FB90-4995-A24B-7ABCE3628027}" srcOrd="3" destOrd="0" presId="urn:microsoft.com/office/officeart/2018/2/layout/IconCircleList"/>
    <dgm:cxn modelId="{EB41A992-5E28-4002-AA1C-5F5BCD9F2EC3}" type="presParOf" srcId="{EBD9F2FA-1473-42CA-A81B-A90ED618DCCC}" destId="{B8842332-3039-4914-ADD8-2F51E9E7B869}" srcOrd="7" destOrd="0" presId="urn:microsoft.com/office/officeart/2018/2/layout/IconCircleList"/>
    <dgm:cxn modelId="{AEA92C76-61BC-40DC-BA8A-7677C1FB914C}" type="presParOf" srcId="{EBD9F2FA-1473-42CA-A81B-A90ED618DCCC}" destId="{DAC535C5-EB80-482D-86AE-84CCC7E923E1}" srcOrd="8" destOrd="0" presId="urn:microsoft.com/office/officeart/2018/2/layout/IconCircleList"/>
    <dgm:cxn modelId="{46BBE35D-B335-42F8-B61B-B4E9717F87FF}" type="presParOf" srcId="{DAC535C5-EB80-482D-86AE-84CCC7E923E1}" destId="{108F909A-2D4E-4B68-AEE9-A0291172DF45}" srcOrd="0" destOrd="0" presId="urn:microsoft.com/office/officeart/2018/2/layout/IconCircleList"/>
    <dgm:cxn modelId="{ABFFEDC1-19C0-4E05-8C5E-482BB52ADEFF}" type="presParOf" srcId="{DAC535C5-EB80-482D-86AE-84CCC7E923E1}" destId="{0F640C36-B893-400E-9047-E6CA2A5FB1BD}" srcOrd="1" destOrd="0" presId="urn:microsoft.com/office/officeart/2018/2/layout/IconCircleList"/>
    <dgm:cxn modelId="{E8441A59-ED02-4879-A319-4F75D1CE85BD}" type="presParOf" srcId="{DAC535C5-EB80-482D-86AE-84CCC7E923E1}" destId="{2E346A7F-FEED-495F-BF53-17FF8C44FF1E}" srcOrd="2" destOrd="0" presId="urn:microsoft.com/office/officeart/2018/2/layout/IconCircleList"/>
    <dgm:cxn modelId="{93F382A7-8C73-4C64-B1A0-BE783CB35EB2}" type="presParOf" srcId="{DAC535C5-EB80-482D-86AE-84CCC7E923E1}" destId="{2D45B8D6-49FC-46FB-930C-CE829D3521D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4EE120-52BA-4990-9A22-EEEE97E6DC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779822F-E02B-4977-A897-65FA35DEC940}">
      <dgm:prSet/>
      <dgm:spPr/>
      <dgm:t>
        <a:bodyPr/>
        <a:lstStyle/>
        <a:p>
          <a:r>
            <a:rPr lang="en-GB"/>
            <a:t>One student from each country</a:t>
          </a:r>
          <a:endParaRPr lang="en-US"/>
        </a:p>
      </dgm:t>
    </dgm:pt>
    <dgm:pt modelId="{FE19AB18-D859-4817-BC34-501FE896F334}" type="parTrans" cxnId="{8D141FB4-3A9B-4C0A-99B3-FA01E0D9877B}">
      <dgm:prSet/>
      <dgm:spPr/>
      <dgm:t>
        <a:bodyPr/>
        <a:lstStyle/>
        <a:p>
          <a:endParaRPr lang="en-US"/>
        </a:p>
      </dgm:t>
    </dgm:pt>
    <dgm:pt modelId="{2322CAC9-619C-4D9A-83DF-9D691C2B4F09}" type="sibTrans" cxnId="{8D141FB4-3A9B-4C0A-99B3-FA01E0D9877B}">
      <dgm:prSet/>
      <dgm:spPr/>
      <dgm:t>
        <a:bodyPr/>
        <a:lstStyle/>
        <a:p>
          <a:endParaRPr lang="en-US"/>
        </a:p>
      </dgm:t>
    </dgm:pt>
    <dgm:pt modelId="{D043182B-39F2-4711-A0DA-3472F27E8544}">
      <dgm:prSet/>
      <dgm:spPr/>
      <dgm:t>
        <a:bodyPr/>
        <a:lstStyle/>
        <a:p>
          <a:r>
            <a:rPr lang="en-GB"/>
            <a:t>Multi-disciplinary to provide several perspectives and a holistic view</a:t>
          </a:r>
          <a:endParaRPr lang="en-US"/>
        </a:p>
      </dgm:t>
    </dgm:pt>
    <dgm:pt modelId="{5F83AA98-FB78-4390-9359-6C2F20EAC019}" type="parTrans" cxnId="{27CEE983-D39E-4A0E-9BE9-27F39D88D69D}">
      <dgm:prSet/>
      <dgm:spPr/>
      <dgm:t>
        <a:bodyPr/>
        <a:lstStyle/>
        <a:p>
          <a:endParaRPr lang="en-US"/>
        </a:p>
      </dgm:t>
    </dgm:pt>
    <dgm:pt modelId="{3FFCEAA1-AC48-4E23-87A7-0FE55F03660D}" type="sibTrans" cxnId="{27CEE983-D39E-4A0E-9BE9-27F39D88D69D}">
      <dgm:prSet/>
      <dgm:spPr/>
      <dgm:t>
        <a:bodyPr/>
        <a:lstStyle/>
        <a:p>
          <a:endParaRPr lang="en-US"/>
        </a:p>
      </dgm:t>
    </dgm:pt>
    <dgm:pt modelId="{374EAA60-0B41-49F6-8557-461379CE80EF}">
      <dgm:prSet/>
      <dgm:spPr/>
      <dgm:t>
        <a:bodyPr/>
        <a:lstStyle/>
        <a:p>
          <a:r>
            <a:rPr lang="en-GB"/>
            <a:t>Activities and role-play that lead to discussion and constructive feedback</a:t>
          </a:r>
          <a:endParaRPr lang="en-US"/>
        </a:p>
      </dgm:t>
    </dgm:pt>
    <dgm:pt modelId="{4DFCF676-25A9-42AB-AB18-D09062A5EC01}" type="parTrans" cxnId="{8EA4FEE0-DF0A-4E33-992B-4DA95A816405}">
      <dgm:prSet/>
      <dgm:spPr/>
      <dgm:t>
        <a:bodyPr/>
        <a:lstStyle/>
        <a:p>
          <a:endParaRPr lang="en-US"/>
        </a:p>
      </dgm:t>
    </dgm:pt>
    <dgm:pt modelId="{C07B4C0F-21D6-4C72-8AAD-5050232C4B53}" type="sibTrans" cxnId="{8EA4FEE0-DF0A-4E33-992B-4DA95A816405}">
      <dgm:prSet/>
      <dgm:spPr/>
      <dgm:t>
        <a:bodyPr/>
        <a:lstStyle/>
        <a:p>
          <a:endParaRPr lang="en-US"/>
        </a:p>
      </dgm:t>
    </dgm:pt>
    <dgm:pt modelId="{4FA30149-BD8F-44EF-B6E0-496485954ABA}">
      <dgm:prSet/>
      <dgm:spPr/>
      <dgm:t>
        <a:bodyPr/>
        <a:lstStyle/>
        <a:p>
          <a:r>
            <a:rPr lang="en-GB"/>
            <a:t>Share experiences from respective disciplines and countries</a:t>
          </a:r>
          <a:endParaRPr lang="en-US"/>
        </a:p>
      </dgm:t>
    </dgm:pt>
    <dgm:pt modelId="{017CA5FD-A121-4B0C-B28C-B527DE0555E8}" type="parTrans" cxnId="{CEC2BD8D-6EE4-4CF3-B390-63BD546B8155}">
      <dgm:prSet/>
      <dgm:spPr/>
      <dgm:t>
        <a:bodyPr/>
        <a:lstStyle/>
        <a:p>
          <a:endParaRPr lang="en-US"/>
        </a:p>
      </dgm:t>
    </dgm:pt>
    <dgm:pt modelId="{35405914-FB33-446E-93C7-8FD9E1BF5F12}" type="sibTrans" cxnId="{CEC2BD8D-6EE4-4CF3-B390-63BD546B8155}">
      <dgm:prSet/>
      <dgm:spPr/>
      <dgm:t>
        <a:bodyPr/>
        <a:lstStyle/>
        <a:p>
          <a:endParaRPr lang="en-US"/>
        </a:p>
      </dgm:t>
    </dgm:pt>
    <dgm:pt modelId="{E1BCC979-19A1-43D1-84D0-8F2B27F6A51B}">
      <dgm:prSet/>
      <dgm:spPr/>
      <dgm:t>
        <a:bodyPr/>
        <a:lstStyle/>
        <a:p>
          <a:r>
            <a:rPr lang="en-GB"/>
            <a:t>Work together the entire week</a:t>
          </a:r>
          <a:endParaRPr lang="en-US"/>
        </a:p>
      </dgm:t>
    </dgm:pt>
    <dgm:pt modelId="{112AECA2-563C-41D2-8B76-ACD891782E1C}" type="parTrans" cxnId="{F5D98136-AF31-4AC3-A171-21CBC5DCE900}">
      <dgm:prSet/>
      <dgm:spPr/>
      <dgm:t>
        <a:bodyPr/>
        <a:lstStyle/>
        <a:p>
          <a:endParaRPr lang="en-US"/>
        </a:p>
      </dgm:t>
    </dgm:pt>
    <dgm:pt modelId="{3A8060C3-FC6D-40B6-BD5D-8C037727B29C}" type="sibTrans" cxnId="{F5D98136-AF31-4AC3-A171-21CBC5DCE900}">
      <dgm:prSet/>
      <dgm:spPr/>
      <dgm:t>
        <a:bodyPr/>
        <a:lstStyle/>
        <a:p>
          <a:endParaRPr lang="en-US"/>
        </a:p>
      </dgm:t>
    </dgm:pt>
    <dgm:pt modelId="{7B3C49CB-6DD9-4A6B-A0E0-81B123B88E6D}">
      <dgm:prSet/>
      <dgm:spPr/>
      <dgm:t>
        <a:bodyPr/>
        <a:lstStyle/>
        <a:p>
          <a:r>
            <a:rPr lang="en-GB"/>
            <a:t>Prepare and present final presentation together</a:t>
          </a:r>
          <a:endParaRPr lang="en-US"/>
        </a:p>
      </dgm:t>
    </dgm:pt>
    <dgm:pt modelId="{E19B83F3-0DFA-432C-8033-9956F27C729D}" type="parTrans" cxnId="{387CE07F-2A0F-444D-A541-83AAA1DCF14D}">
      <dgm:prSet/>
      <dgm:spPr/>
      <dgm:t>
        <a:bodyPr/>
        <a:lstStyle/>
        <a:p>
          <a:endParaRPr lang="en-US"/>
        </a:p>
      </dgm:t>
    </dgm:pt>
    <dgm:pt modelId="{07F4D42B-DB2C-4544-8464-BEB94CE2ABEF}" type="sibTrans" cxnId="{387CE07F-2A0F-444D-A541-83AAA1DCF14D}">
      <dgm:prSet/>
      <dgm:spPr/>
      <dgm:t>
        <a:bodyPr/>
        <a:lstStyle/>
        <a:p>
          <a:endParaRPr lang="en-US"/>
        </a:p>
      </dgm:t>
    </dgm:pt>
    <dgm:pt modelId="{444F50A0-CDDB-4C26-92B4-61616AA527A3}" type="pres">
      <dgm:prSet presAssocID="{264EE120-52BA-4990-9A22-EEEE97E6DC55}" presName="root" presStyleCnt="0">
        <dgm:presLayoutVars>
          <dgm:dir/>
          <dgm:resizeHandles val="exact"/>
        </dgm:presLayoutVars>
      </dgm:prSet>
      <dgm:spPr/>
    </dgm:pt>
    <dgm:pt modelId="{0A57EB41-B02C-4A78-BA8E-198CE2D25895}" type="pres">
      <dgm:prSet presAssocID="{2779822F-E02B-4977-A897-65FA35DEC940}" presName="compNode" presStyleCnt="0"/>
      <dgm:spPr/>
    </dgm:pt>
    <dgm:pt modelId="{3E4A2E79-2BE3-49B1-A24C-F997D24C3410}" type="pres">
      <dgm:prSet presAssocID="{2779822F-E02B-4977-A897-65FA35DEC940}" presName="bgRect" presStyleLbl="bgShp" presStyleIdx="0" presStyleCnt="5"/>
      <dgm:spPr/>
    </dgm:pt>
    <dgm:pt modelId="{0E57DE8E-FDEB-411D-BF73-AFBFCA70999E}" type="pres">
      <dgm:prSet presAssocID="{2779822F-E02B-4977-A897-65FA35DEC94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B187424-32ED-4D77-B3BF-8ACFD552CA9B}" type="pres">
      <dgm:prSet presAssocID="{2779822F-E02B-4977-A897-65FA35DEC940}" presName="spaceRect" presStyleCnt="0"/>
      <dgm:spPr/>
    </dgm:pt>
    <dgm:pt modelId="{6E421B05-6D83-48F3-94C4-4E6390EAC903}" type="pres">
      <dgm:prSet presAssocID="{2779822F-E02B-4977-A897-65FA35DEC940}" presName="parTx" presStyleLbl="revTx" presStyleIdx="0" presStyleCnt="6">
        <dgm:presLayoutVars>
          <dgm:chMax val="0"/>
          <dgm:chPref val="0"/>
        </dgm:presLayoutVars>
      </dgm:prSet>
      <dgm:spPr/>
    </dgm:pt>
    <dgm:pt modelId="{11F98ECC-D2F0-44D2-ACAC-183DE8A76913}" type="pres">
      <dgm:prSet presAssocID="{2779822F-E02B-4977-A897-65FA35DEC940}" presName="desTx" presStyleLbl="revTx" presStyleIdx="1" presStyleCnt="6">
        <dgm:presLayoutVars/>
      </dgm:prSet>
      <dgm:spPr/>
    </dgm:pt>
    <dgm:pt modelId="{FCA3734E-A602-43E9-B81F-150AAD0BFB1A}" type="pres">
      <dgm:prSet presAssocID="{2322CAC9-619C-4D9A-83DF-9D691C2B4F09}" presName="sibTrans" presStyleCnt="0"/>
      <dgm:spPr/>
    </dgm:pt>
    <dgm:pt modelId="{2A9CDCE3-B706-4BB5-A6C5-0826609F6BAA}" type="pres">
      <dgm:prSet presAssocID="{374EAA60-0B41-49F6-8557-461379CE80EF}" presName="compNode" presStyleCnt="0"/>
      <dgm:spPr/>
    </dgm:pt>
    <dgm:pt modelId="{4F30C85D-9942-4128-BA29-5DC6CF5654DE}" type="pres">
      <dgm:prSet presAssocID="{374EAA60-0B41-49F6-8557-461379CE80EF}" presName="bgRect" presStyleLbl="bgShp" presStyleIdx="1" presStyleCnt="5"/>
      <dgm:spPr/>
    </dgm:pt>
    <dgm:pt modelId="{81969168-971C-43A7-A22C-F153AF8DDC2A}" type="pres">
      <dgm:prSet presAssocID="{374EAA60-0B41-49F6-8557-461379CE80E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89E53C62-2B0C-406D-B93C-036293352305}" type="pres">
      <dgm:prSet presAssocID="{374EAA60-0B41-49F6-8557-461379CE80EF}" presName="spaceRect" presStyleCnt="0"/>
      <dgm:spPr/>
    </dgm:pt>
    <dgm:pt modelId="{3310F5C3-3D3A-427C-AEB2-B9EF1DC0CFB1}" type="pres">
      <dgm:prSet presAssocID="{374EAA60-0B41-49F6-8557-461379CE80EF}" presName="parTx" presStyleLbl="revTx" presStyleIdx="2" presStyleCnt="6">
        <dgm:presLayoutVars>
          <dgm:chMax val="0"/>
          <dgm:chPref val="0"/>
        </dgm:presLayoutVars>
      </dgm:prSet>
      <dgm:spPr/>
    </dgm:pt>
    <dgm:pt modelId="{367083BB-48EF-42F0-B269-A3890EA94223}" type="pres">
      <dgm:prSet presAssocID="{C07B4C0F-21D6-4C72-8AAD-5050232C4B53}" presName="sibTrans" presStyleCnt="0"/>
      <dgm:spPr/>
    </dgm:pt>
    <dgm:pt modelId="{4D24939D-B793-495F-AF59-0909B89D59B6}" type="pres">
      <dgm:prSet presAssocID="{4FA30149-BD8F-44EF-B6E0-496485954ABA}" presName="compNode" presStyleCnt="0"/>
      <dgm:spPr/>
    </dgm:pt>
    <dgm:pt modelId="{D4C7781F-814C-4396-A906-C5D8EBEBBD87}" type="pres">
      <dgm:prSet presAssocID="{4FA30149-BD8F-44EF-B6E0-496485954ABA}" presName="bgRect" presStyleLbl="bgShp" presStyleIdx="2" presStyleCnt="5"/>
      <dgm:spPr/>
    </dgm:pt>
    <dgm:pt modelId="{9C8C3C3B-D0DA-419C-86AC-2D26D61CAA9C}" type="pres">
      <dgm:prSet presAssocID="{4FA30149-BD8F-44EF-B6E0-496485954AB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7FF0A191-732A-4F97-889C-CBEE54790C93}" type="pres">
      <dgm:prSet presAssocID="{4FA30149-BD8F-44EF-B6E0-496485954ABA}" presName="spaceRect" presStyleCnt="0"/>
      <dgm:spPr/>
    </dgm:pt>
    <dgm:pt modelId="{B60478B5-57D8-44BB-A792-97D98817565D}" type="pres">
      <dgm:prSet presAssocID="{4FA30149-BD8F-44EF-B6E0-496485954ABA}" presName="parTx" presStyleLbl="revTx" presStyleIdx="3" presStyleCnt="6">
        <dgm:presLayoutVars>
          <dgm:chMax val="0"/>
          <dgm:chPref val="0"/>
        </dgm:presLayoutVars>
      </dgm:prSet>
      <dgm:spPr/>
    </dgm:pt>
    <dgm:pt modelId="{DD7D356B-780A-4C48-9B5A-F5EC6C7DA29D}" type="pres">
      <dgm:prSet presAssocID="{35405914-FB33-446E-93C7-8FD9E1BF5F12}" presName="sibTrans" presStyleCnt="0"/>
      <dgm:spPr/>
    </dgm:pt>
    <dgm:pt modelId="{2F508279-7F58-4174-B836-F65753DC6AE5}" type="pres">
      <dgm:prSet presAssocID="{E1BCC979-19A1-43D1-84D0-8F2B27F6A51B}" presName="compNode" presStyleCnt="0"/>
      <dgm:spPr/>
    </dgm:pt>
    <dgm:pt modelId="{6B81E3D7-83F4-4864-83C0-0788511DF784}" type="pres">
      <dgm:prSet presAssocID="{E1BCC979-19A1-43D1-84D0-8F2B27F6A51B}" presName="bgRect" presStyleLbl="bgShp" presStyleIdx="3" presStyleCnt="5"/>
      <dgm:spPr/>
    </dgm:pt>
    <dgm:pt modelId="{C9EF8D9F-56F5-4F56-BD00-460E428DF8A4}" type="pres">
      <dgm:prSet presAssocID="{E1BCC979-19A1-43D1-84D0-8F2B27F6A51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B8208CD-C250-48A3-9AD9-37D09B990F15}" type="pres">
      <dgm:prSet presAssocID="{E1BCC979-19A1-43D1-84D0-8F2B27F6A51B}" presName="spaceRect" presStyleCnt="0"/>
      <dgm:spPr/>
    </dgm:pt>
    <dgm:pt modelId="{0FB7E1F5-6EA5-4C65-B559-6B3741646E32}" type="pres">
      <dgm:prSet presAssocID="{E1BCC979-19A1-43D1-84D0-8F2B27F6A51B}" presName="parTx" presStyleLbl="revTx" presStyleIdx="4" presStyleCnt="6">
        <dgm:presLayoutVars>
          <dgm:chMax val="0"/>
          <dgm:chPref val="0"/>
        </dgm:presLayoutVars>
      </dgm:prSet>
      <dgm:spPr/>
    </dgm:pt>
    <dgm:pt modelId="{AD7C87E1-633B-4808-BF2D-7FA22763BE62}" type="pres">
      <dgm:prSet presAssocID="{3A8060C3-FC6D-40B6-BD5D-8C037727B29C}" presName="sibTrans" presStyleCnt="0"/>
      <dgm:spPr/>
    </dgm:pt>
    <dgm:pt modelId="{0892F9FB-C7A8-43F3-AA77-1E286A88F363}" type="pres">
      <dgm:prSet presAssocID="{7B3C49CB-6DD9-4A6B-A0E0-81B123B88E6D}" presName="compNode" presStyleCnt="0"/>
      <dgm:spPr/>
    </dgm:pt>
    <dgm:pt modelId="{E3B0DC01-0A5F-4CA1-ABAF-A9190DEF132F}" type="pres">
      <dgm:prSet presAssocID="{7B3C49CB-6DD9-4A6B-A0E0-81B123B88E6D}" presName="bgRect" presStyleLbl="bgShp" presStyleIdx="4" presStyleCnt="5"/>
      <dgm:spPr/>
    </dgm:pt>
    <dgm:pt modelId="{89C5F38F-B0C6-4B9B-B4C1-3C5EC54257D4}" type="pres">
      <dgm:prSet presAssocID="{7B3C49CB-6DD9-4A6B-A0E0-81B123B88E6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8739C30-D37D-44AE-9199-1AFE65D9CCBB}" type="pres">
      <dgm:prSet presAssocID="{7B3C49CB-6DD9-4A6B-A0E0-81B123B88E6D}" presName="spaceRect" presStyleCnt="0"/>
      <dgm:spPr/>
    </dgm:pt>
    <dgm:pt modelId="{B013F72B-C0B7-4C7E-8BD7-ED112D9046F4}" type="pres">
      <dgm:prSet presAssocID="{7B3C49CB-6DD9-4A6B-A0E0-81B123B88E6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8F92702-BF1B-4DE6-A6B6-3FB949DC834B}" type="presOf" srcId="{264EE120-52BA-4990-9A22-EEEE97E6DC55}" destId="{444F50A0-CDDB-4C26-92B4-61616AA527A3}" srcOrd="0" destOrd="0" presId="urn:microsoft.com/office/officeart/2018/2/layout/IconVerticalSolidList"/>
    <dgm:cxn modelId="{ED8AA227-1D67-4D0F-AF44-208B016DF255}" type="presOf" srcId="{374EAA60-0B41-49F6-8557-461379CE80EF}" destId="{3310F5C3-3D3A-427C-AEB2-B9EF1DC0CFB1}" srcOrd="0" destOrd="0" presId="urn:microsoft.com/office/officeart/2018/2/layout/IconVerticalSolidList"/>
    <dgm:cxn modelId="{240CE72F-C0DE-442A-9DE6-A0624B1E1B7A}" type="presOf" srcId="{D043182B-39F2-4711-A0DA-3472F27E8544}" destId="{11F98ECC-D2F0-44D2-ACAC-183DE8A76913}" srcOrd="0" destOrd="0" presId="urn:microsoft.com/office/officeart/2018/2/layout/IconVerticalSolidList"/>
    <dgm:cxn modelId="{F5D98136-AF31-4AC3-A171-21CBC5DCE900}" srcId="{264EE120-52BA-4990-9A22-EEEE97E6DC55}" destId="{E1BCC979-19A1-43D1-84D0-8F2B27F6A51B}" srcOrd="3" destOrd="0" parTransId="{112AECA2-563C-41D2-8B76-ACD891782E1C}" sibTransId="{3A8060C3-FC6D-40B6-BD5D-8C037727B29C}"/>
    <dgm:cxn modelId="{A135634C-80E2-4F6C-8822-80D3AF8D6B45}" type="presOf" srcId="{2779822F-E02B-4977-A897-65FA35DEC940}" destId="{6E421B05-6D83-48F3-94C4-4E6390EAC903}" srcOrd="0" destOrd="0" presId="urn:microsoft.com/office/officeart/2018/2/layout/IconVerticalSolidList"/>
    <dgm:cxn modelId="{AA9CA757-04A5-4C77-A223-29B38367B9BF}" type="presOf" srcId="{7B3C49CB-6DD9-4A6B-A0E0-81B123B88E6D}" destId="{B013F72B-C0B7-4C7E-8BD7-ED112D9046F4}" srcOrd="0" destOrd="0" presId="urn:microsoft.com/office/officeart/2018/2/layout/IconVerticalSolidList"/>
    <dgm:cxn modelId="{387CE07F-2A0F-444D-A541-83AAA1DCF14D}" srcId="{264EE120-52BA-4990-9A22-EEEE97E6DC55}" destId="{7B3C49CB-6DD9-4A6B-A0E0-81B123B88E6D}" srcOrd="4" destOrd="0" parTransId="{E19B83F3-0DFA-432C-8033-9956F27C729D}" sibTransId="{07F4D42B-DB2C-4544-8464-BEB94CE2ABEF}"/>
    <dgm:cxn modelId="{27CEE983-D39E-4A0E-9BE9-27F39D88D69D}" srcId="{2779822F-E02B-4977-A897-65FA35DEC940}" destId="{D043182B-39F2-4711-A0DA-3472F27E8544}" srcOrd="0" destOrd="0" parTransId="{5F83AA98-FB78-4390-9359-6C2F20EAC019}" sibTransId="{3FFCEAA1-AC48-4E23-87A7-0FE55F03660D}"/>
    <dgm:cxn modelId="{5A7BE684-3E59-47E4-A3AF-E60537F21B34}" type="presOf" srcId="{4FA30149-BD8F-44EF-B6E0-496485954ABA}" destId="{B60478B5-57D8-44BB-A792-97D98817565D}" srcOrd="0" destOrd="0" presId="urn:microsoft.com/office/officeart/2018/2/layout/IconVerticalSolidList"/>
    <dgm:cxn modelId="{CEC2BD8D-6EE4-4CF3-B390-63BD546B8155}" srcId="{264EE120-52BA-4990-9A22-EEEE97E6DC55}" destId="{4FA30149-BD8F-44EF-B6E0-496485954ABA}" srcOrd="2" destOrd="0" parTransId="{017CA5FD-A121-4B0C-B28C-B527DE0555E8}" sibTransId="{35405914-FB33-446E-93C7-8FD9E1BF5F12}"/>
    <dgm:cxn modelId="{111F45A1-40DF-48C8-992D-2064ED3B3DAC}" type="presOf" srcId="{E1BCC979-19A1-43D1-84D0-8F2B27F6A51B}" destId="{0FB7E1F5-6EA5-4C65-B559-6B3741646E32}" srcOrd="0" destOrd="0" presId="urn:microsoft.com/office/officeart/2018/2/layout/IconVerticalSolidList"/>
    <dgm:cxn modelId="{8D141FB4-3A9B-4C0A-99B3-FA01E0D9877B}" srcId="{264EE120-52BA-4990-9A22-EEEE97E6DC55}" destId="{2779822F-E02B-4977-A897-65FA35DEC940}" srcOrd="0" destOrd="0" parTransId="{FE19AB18-D859-4817-BC34-501FE896F334}" sibTransId="{2322CAC9-619C-4D9A-83DF-9D691C2B4F09}"/>
    <dgm:cxn modelId="{8EA4FEE0-DF0A-4E33-992B-4DA95A816405}" srcId="{264EE120-52BA-4990-9A22-EEEE97E6DC55}" destId="{374EAA60-0B41-49F6-8557-461379CE80EF}" srcOrd="1" destOrd="0" parTransId="{4DFCF676-25A9-42AB-AB18-D09062A5EC01}" sibTransId="{C07B4C0F-21D6-4C72-8AAD-5050232C4B53}"/>
    <dgm:cxn modelId="{215F506F-A55A-4A74-A5CF-13276429D918}" type="presParOf" srcId="{444F50A0-CDDB-4C26-92B4-61616AA527A3}" destId="{0A57EB41-B02C-4A78-BA8E-198CE2D25895}" srcOrd="0" destOrd="0" presId="urn:microsoft.com/office/officeart/2018/2/layout/IconVerticalSolidList"/>
    <dgm:cxn modelId="{EC49BA3D-58E1-4AA1-843F-ACD9D9C43F6B}" type="presParOf" srcId="{0A57EB41-B02C-4A78-BA8E-198CE2D25895}" destId="{3E4A2E79-2BE3-49B1-A24C-F997D24C3410}" srcOrd="0" destOrd="0" presId="urn:microsoft.com/office/officeart/2018/2/layout/IconVerticalSolidList"/>
    <dgm:cxn modelId="{B9E5A0E9-C673-4552-AD77-CBADBC84B6A2}" type="presParOf" srcId="{0A57EB41-B02C-4A78-BA8E-198CE2D25895}" destId="{0E57DE8E-FDEB-411D-BF73-AFBFCA70999E}" srcOrd="1" destOrd="0" presId="urn:microsoft.com/office/officeart/2018/2/layout/IconVerticalSolidList"/>
    <dgm:cxn modelId="{A44EA832-151A-441C-B931-9862EFA0BE2D}" type="presParOf" srcId="{0A57EB41-B02C-4A78-BA8E-198CE2D25895}" destId="{6B187424-32ED-4D77-B3BF-8ACFD552CA9B}" srcOrd="2" destOrd="0" presId="urn:microsoft.com/office/officeart/2018/2/layout/IconVerticalSolidList"/>
    <dgm:cxn modelId="{2B9AFC66-9B2D-4D36-AACD-50A0C06C6EB5}" type="presParOf" srcId="{0A57EB41-B02C-4A78-BA8E-198CE2D25895}" destId="{6E421B05-6D83-48F3-94C4-4E6390EAC903}" srcOrd="3" destOrd="0" presId="urn:microsoft.com/office/officeart/2018/2/layout/IconVerticalSolidList"/>
    <dgm:cxn modelId="{7D747A0A-7958-438B-B42C-512A90B042EF}" type="presParOf" srcId="{0A57EB41-B02C-4A78-BA8E-198CE2D25895}" destId="{11F98ECC-D2F0-44D2-ACAC-183DE8A76913}" srcOrd="4" destOrd="0" presId="urn:microsoft.com/office/officeart/2018/2/layout/IconVerticalSolidList"/>
    <dgm:cxn modelId="{0B8F88C0-61B4-48A4-8F1A-EE0C06959137}" type="presParOf" srcId="{444F50A0-CDDB-4C26-92B4-61616AA527A3}" destId="{FCA3734E-A602-43E9-B81F-150AAD0BFB1A}" srcOrd="1" destOrd="0" presId="urn:microsoft.com/office/officeart/2018/2/layout/IconVerticalSolidList"/>
    <dgm:cxn modelId="{EEE39DD5-0161-4234-B9EE-01FDBB80A70C}" type="presParOf" srcId="{444F50A0-CDDB-4C26-92B4-61616AA527A3}" destId="{2A9CDCE3-B706-4BB5-A6C5-0826609F6BAA}" srcOrd="2" destOrd="0" presId="urn:microsoft.com/office/officeart/2018/2/layout/IconVerticalSolidList"/>
    <dgm:cxn modelId="{8C1C37D5-4B62-440A-8642-8477FB1F44AF}" type="presParOf" srcId="{2A9CDCE3-B706-4BB5-A6C5-0826609F6BAA}" destId="{4F30C85D-9942-4128-BA29-5DC6CF5654DE}" srcOrd="0" destOrd="0" presId="urn:microsoft.com/office/officeart/2018/2/layout/IconVerticalSolidList"/>
    <dgm:cxn modelId="{24B57815-EC77-444D-AABF-AFF50F1B5DAF}" type="presParOf" srcId="{2A9CDCE3-B706-4BB5-A6C5-0826609F6BAA}" destId="{81969168-971C-43A7-A22C-F153AF8DDC2A}" srcOrd="1" destOrd="0" presId="urn:microsoft.com/office/officeart/2018/2/layout/IconVerticalSolidList"/>
    <dgm:cxn modelId="{196940B6-C610-478C-97DE-3015CEFBDC0A}" type="presParOf" srcId="{2A9CDCE3-B706-4BB5-A6C5-0826609F6BAA}" destId="{89E53C62-2B0C-406D-B93C-036293352305}" srcOrd="2" destOrd="0" presId="urn:microsoft.com/office/officeart/2018/2/layout/IconVerticalSolidList"/>
    <dgm:cxn modelId="{20ED693F-8807-4730-B919-B66302D3C4DD}" type="presParOf" srcId="{2A9CDCE3-B706-4BB5-A6C5-0826609F6BAA}" destId="{3310F5C3-3D3A-427C-AEB2-B9EF1DC0CFB1}" srcOrd="3" destOrd="0" presId="urn:microsoft.com/office/officeart/2018/2/layout/IconVerticalSolidList"/>
    <dgm:cxn modelId="{7DB0B66E-DDA6-402C-B3A1-744760ACB849}" type="presParOf" srcId="{444F50A0-CDDB-4C26-92B4-61616AA527A3}" destId="{367083BB-48EF-42F0-B269-A3890EA94223}" srcOrd="3" destOrd="0" presId="urn:microsoft.com/office/officeart/2018/2/layout/IconVerticalSolidList"/>
    <dgm:cxn modelId="{A1BFCAAA-B542-48D7-B0A9-D4B2657F3468}" type="presParOf" srcId="{444F50A0-CDDB-4C26-92B4-61616AA527A3}" destId="{4D24939D-B793-495F-AF59-0909B89D59B6}" srcOrd="4" destOrd="0" presId="urn:microsoft.com/office/officeart/2018/2/layout/IconVerticalSolidList"/>
    <dgm:cxn modelId="{9590AA11-9223-4F33-86B1-2C1A965430D2}" type="presParOf" srcId="{4D24939D-B793-495F-AF59-0909B89D59B6}" destId="{D4C7781F-814C-4396-A906-C5D8EBEBBD87}" srcOrd="0" destOrd="0" presId="urn:microsoft.com/office/officeart/2018/2/layout/IconVerticalSolidList"/>
    <dgm:cxn modelId="{5441F05F-820A-47B2-9150-624F45AC078F}" type="presParOf" srcId="{4D24939D-B793-495F-AF59-0909B89D59B6}" destId="{9C8C3C3B-D0DA-419C-86AC-2D26D61CAA9C}" srcOrd="1" destOrd="0" presId="urn:microsoft.com/office/officeart/2018/2/layout/IconVerticalSolidList"/>
    <dgm:cxn modelId="{9BDBA28D-EF7B-438B-826E-E79665C67CEF}" type="presParOf" srcId="{4D24939D-B793-495F-AF59-0909B89D59B6}" destId="{7FF0A191-732A-4F97-889C-CBEE54790C93}" srcOrd="2" destOrd="0" presId="urn:microsoft.com/office/officeart/2018/2/layout/IconVerticalSolidList"/>
    <dgm:cxn modelId="{26A6D44D-C78D-4BCD-AD87-8B4CCC4FDA62}" type="presParOf" srcId="{4D24939D-B793-495F-AF59-0909B89D59B6}" destId="{B60478B5-57D8-44BB-A792-97D98817565D}" srcOrd="3" destOrd="0" presId="urn:microsoft.com/office/officeart/2018/2/layout/IconVerticalSolidList"/>
    <dgm:cxn modelId="{1208639E-0FBA-41C2-9EB1-003E4500B302}" type="presParOf" srcId="{444F50A0-CDDB-4C26-92B4-61616AA527A3}" destId="{DD7D356B-780A-4C48-9B5A-F5EC6C7DA29D}" srcOrd="5" destOrd="0" presId="urn:microsoft.com/office/officeart/2018/2/layout/IconVerticalSolidList"/>
    <dgm:cxn modelId="{EBEEE046-1677-499B-8843-C5B1B7D257FF}" type="presParOf" srcId="{444F50A0-CDDB-4C26-92B4-61616AA527A3}" destId="{2F508279-7F58-4174-B836-F65753DC6AE5}" srcOrd="6" destOrd="0" presId="urn:microsoft.com/office/officeart/2018/2/layout/IconVerticalSolidList"/>
    <dgm:cxn modelId="{598E446F-5E7D-4C17-9D3F-2B8930DF168C}" type="presParOf" srcId="{2F508279-7F58-4174-B836-F65753DC6AE5}" destId="{6B81E3D7-83F4-4864-83C0-0788511DF784}" srcOrd="0" destOrd="0" presId="urn:microsoft.com/office/officeart/2018/2/layout/IconVerticalSolidList"/>
    <dgm:cxn modelId="{E3F95ACB-9DAC-4468-BC3C-A8F22AA7A8DE}" type="presParOf" srcId="{2F508279-7F58-4174-B836-F65753DC6AE5}" destId="{C9EF8D9F-56F5-4F56-BD00-460E428DF8A4}" srcOrd="1" destOrd="0" presId="urn:microsoft.com/office/officeart/2018/2/layout/IconVerticalSolidList"/>
    <dgm:cxn modelId="{F1345C13-7CE2-4A2B-952D-2F5ABB11183C}" type="presParOf" srcId="{2F508279-7F58-4174-B836-F65753DC6AE5}" destId="{0B8208CD-C250-48A3-9AD9-37D09B990F15}" srcOrd="2" destOrd="0" presId="urn:microsoft.com/office/officeart/2018/2/layout/IconVerticalSolidList"/>
    <dgm:cxn modelId="{D29C0D9D-3FFF-49E6-9F7E-04F8D074F8B5}" type="presParOf" srcId="{2F508279-7F58-4174-B836-F65753DC6AE5}" destId="{0FB7E1F5-6EA5-4C65-B559-6B3741646E32}" srcOrd="3" destOrd="0" presId="urn:microsoft.com/office/officeart/2018/2/layout/IconVerticalSolidList"/>
    <dgm:cxn modelId="{7574A5F3-777D-42D8-A477-15344D224EDC}" type="presParOf" srcId="{444F50A0-CDDB-4C26-92B4-61616AA527A3}" destId="{AD7C87E1-633B-4808-BF2D-7FA22763BE62}" srcOrd="7" destOrd="0" presId="urn:microsoft.com/office/officeart/2018/2/layout/IconVerticalSolidList"/>
    <dgm:cxn modelId="{CCC6DFC1-0121-41D6-B025-8D0F0CA63167}" type="presParOf" srcId="{444F50A0-CDDB-4C26-92B4-61616AA527A3}" destId="{0892F9FB-C7A8-43F3-AA77-1E286A88F363}" srcOrd="8" destOrd="0" presId="urn:microsoft.com/office/officeart/2018/2/layout/IconVerticalSolidList"/>
    <dgm:cxn modelId="{08BF87E0-3761-43A6-BF3D-664477F36495}" type="presParOf" srcId="{0892F9FB-C7A8-43F3-AA77-1E286A88F363}" destId="{E3B0DC01-0A5F-4CA1-ABAF-A9190DEF132F}" srcOrd="0" destOrd="0" presId="urn:microsoft.com/office/officeart/2018/2/layout/IconVerticalSolidList"/>
    <dgm:cxn modelId="{0E58516E-FDA0-44E0-A645-38B9233E136F}" type="presParOf" srcId="{0892F9FB-C7A8-43F3-AA77-1E286A88F363}" destId="{89C5F38F-B0C6-4B9B-B4C1-3C5EC54257D4}" srcOrd="1" destOrd="0" presId="urn:microsoft.com/office/officeart/2018/2/layout/IconVerticalSolidList"/>
    <dgm:cxn modelId="{36EE348B-CBE9-4284-96F8-B348F0F05206}" type="presParOf" srcId="{0892F9FB-C7A8-43F3-AA77-1E286A88F363}" destId="{98739C30-D37D-44AE-9199-1AFE65D9CCBB}" srcOrd="2" destOrd="0" presId="urn:microsoft.com/office/officeart/2018/2/layout/IconVerticalSolidList"/>
    <dgm:cxn modelId="{1955CEE4-ACA8-4289-B248-13FDAD27B856}" type="presParOf" srcId="{0892F9FB-C7A8-43F3-AA77-1E286A88F363}" destId="{B013F72B-C0B7-4C7E-8BD7-ED112D9046F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30E20-D0FE-4A2C-8DD0-DB897E2CE74D}">
      <dsp:nvSpPr>
        <dsp:cNvPr id="0" name=""/>
        <dsp:cNvSpPr/>
      </dsp:nvSpPr>
      <dsp:spPr>
        <a:xfrm>
          <a:off x="462807" y="4185"/>
          <a:ext cx="894864" cy="8948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95E22-D227-4DC6-B251-09796B474D93}">
      <dsp:nvSpPr>
        <dsp:cNvPr id="0" name=""/>
        <dsp:cNvSpPr/>
      </dsp:nvSpPr>
      <dsp:spPr>
        <a:xfrm>
          <a:off x="650728" y="192107"/>
          <a:ext cx="519021" cy="5190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4FCD7-AB9B-40D0-9888-3936071EF02C}">
      <dsp:nvSpPr>
        <dsp:cNvPr id="0" name=""/>
        <dsp:cNvSpPr/>
      </dsp:nvSpPr>
      <dsp:spPr>
        <a:xfrm>
          <a:off x="1549428" y="4185"/>
          <a:ext cx="2109323" cy="894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Global health </a:t>
          </a:r>
          <a:endParaRPr lang="en-US" sz="2200" kern="1200"/>
        </a:p>
      </dsp:txBody>
      <dsp:txXfrm>
        <a:off x="1549428" y="4185"/>
        <a:ext cx="2109323" cy="894864"/>
      </dsp:txXfrm>
    </dsp:sp>
    <dsp:sp modelId="{176909D8-E4DA-4BCC-ACEF-53F9B831DBE9}">
      <dsp:nvSpPr>
        <dsp:cNvPr id="0" name=""/>
        <dsp:cNvSpPr/>
      </dsp:nvSpPr>
      <dsp:spPr>
        <a:xfrm>
          <a:off x="4026285" y="4185"/>
          <a:ext cx="894864" cy="8948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F3B43-7E5B-4DFA-9B0F-6D5290F22385}">
      <dsp:nvSpPr>
        <dsp:cNvPr id="0" name=""/>
        <dsp:cNvSpPr/>
      </dsp:nvSpPr>
      <dsp:spPr>
        <a:xfrm>
          <a:off x="4214206" y="192107"/>
          <a:ext cx="519021" cy="5190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92A80-DB92-4A7B-A61D-FB18985093DE}">
      <dsp:nvSpPr>
        <dsp:cNvPr id="0" name=""/>
        <dsp:cNvSpPr/>
      </dsp:nvSpPr>
      <dsp:spPr>
        <a:xfrm>
          <a:off x="5112906" y="4185"/>
          <a:ext cx="2109323" cy="894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Health promotion</a:t>
          </a:r>
          <a:endParaRPr lang="en-US" sz="2200" kern="1200"/>
        </a:p>
      </dsp:txBody>
      <dsp:txXfrm>
        <a:off x="5112906" y="4185"/>
        <a:ext cx="2109323" cy="894864"/>
      </dsp:txXfrm>
    </dsp:sp>
    <dsp:sp modelId="{569737E6-EFFA-4CDE-8B9C-F5BF062C5FA6}">
      <dsp:nvSpPr>
        <dsp:cNvPr id="0" name=""/>
        <dsp:cNvSpPr/>
      </dsp:nvSpPr>
      <dsp:spPr>
        <a:xfrm>
          <a:off x="462807" y="1592692"/>
          <a:ext cx="894864" cy="8948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B3F1A-B477-4D52-9000-E4820007F9C5}">
      <dsp:nvSpPr>
        <dsp:cNvPr id="0" name=""/>
        <dsp:cNvSpPr/>
      </dsp:nvSpPr>
      <dsp:spPr>
        <a:xfrm>
          <a:off x="650728" y="1780614"/>
          <a:ext cx="519021" cy="5190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CA52D-6A2B-4180-84B0-D58B948361C1}">
      <dsp:nvSpPr>
        <dsp:cNvPr id="0" name=""/>
        <dsp:cNvSpPr/>
      </dsp:nvSpPr>
      <dsp:spPr>
        <a:xfrm>
          <a:off x="1549428" y="1592692"/>
          <a:ext cx="2109323" cy="894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Disease prevention</a:t>
          </a:r>
          <a:endParaRPr lang="en-US" sz="2200" kern="1200"/>
        </a:p>
      </dsp:txBody>
      <dsp:txXfrm>
        <a:off x="1549428" y="1592692"/>
        <a:ext cx="2109323" cy="894864"/>
      </dsp:txXfrm>
    </dsp:sp>
    <dsp:sp modelId="{C5991EF8-7DA3-4620-B159-DC33614E1A06}">
      <dsp:nvSpPr>
        <dsp:cNvPr id="0" name=""/>
        <dsp:cNvSpPr/>
      </dsp:nvSpPr>
      <dsp:spPr>
        <a:xfrm>
          <a:off x="4026285" y="1592692"/>
          <a:ext cx="894864" cy="8948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A1181-BA6C-44E9-BA84-40C7F7E2A541}">
      <dsp:nvSpPr>
        <dsp:cNvPr id="0" name=""/>
        <dsp:cNvSpPr/>
      </dsp:nvSpPr>
      <dsp:spPr>
        <a:xfrm>
          <a:off x="4214206" y="1780614"/>
          <a:ext cx="519021" cy="5190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25CF1-FB90-4995-A24B-7ABCE3628027}">
      <dsp:nvSpPr>
        <dsp:cNvPr id="0" name=""/>
        <dsp:cNvSpPr/>
      </dsp:nvSpPr>
      <dsp:spPr>
        <a:xfrm>
          <a:off x="5112906" y="1592692"/>
          <a:ext cx="2109323" cy="894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Focus on the salutogenic theory</a:t>
          </a:r>
          <a:endParaRPr lang="en-US" sz="2200" kern="1200"/>
        </a:p>
      </dsp:txBody>
      <dsp:txXfrm>
        <a:off x="5112906" y="1592692"/>
        <a:ext cx="2109323" cy="894864"/>
      </dsp:txXfrm>
    </dsp:sp>
    <dsp:sp modelId="{108F909A-2D4E-4B68-AEE9-A0291172DF45}">
      <dsp:nvSpPr>
        <dsp:cNvPr id="0" name=""/>
        <dsp:cNvSpPr/>
      </dsp:nvSpPr>
      <dsp:spPr>
        <a:xfrm>
          <a:off x="462807" y="3181199"/>
          <a:ext cx="894864" cy="8948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40C36-B893-400E-9047-E6CA2A5FB1BD}">
      <dsp:nvSpPr>
        <dsp:cNvPr id="0" name=""/>
        <dsp:cNvSpPr/>
      </dsp:nvSpPr>
      <dsp:spPr>
        <a:xfrm>
          <a:off x="650728" y="3369121"/>
          <a:ext cx="519021" cy="5190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5B8D6-49FC-46FB-930C-CE829D3521DC}">
      <dsp:nvSpPr>
        <dsp:cNvPr id="0" name=""/>
        <dsp:cNvSpPr/>
      </dsp:nvSpPr>
      <dsp:spPr>
        <a:xfrm>
          <a:off x="1549428" y="3181199"/>
          <a:ext cx="2109323" cy="894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How we can make a difference</a:t>
          </a:r>
          <a:endParaRPr lang="en-US" sz="2200" kern="1200"/>
        </a:p>
      </dsp:txBody>
      <dsp:txXfrm>
        <a:off x="1549428" y="3181199"/>
        <a:ext cx="2109323" cy="894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A2E79-2BE3-49B1-A24C-F997D24C3410}">
      <dsp:nvSpPr>
        <dsp:cNvPr id="0" name=""/>
        <dsp:cNvSpPr/>
      </dsp:nvSpPr>
      <dsp:spPr>
        <a:xfrm>
          <a:off x="0" y="4370"/>
          <a:ext cx="5944427" cy="930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7DE8E-FDEB-411D-BF73-AFBFCA70999E}">
      <dsp:nvSpPr>
        <dsp:cNvPr id="0" name=""/>
        <dsp:cNvSpPr/>
      </dsp:nvSpPr>
      <dsp:spPr>
        <a:xfrm>
          <a:off x="281593" y="213820"/>
          <a:ext cx="511988" cy="511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21B05-6D83-48F3-94C4-4E6390EAC903}">
      <dsp:nvSpPr>
        <dsp:cNvPr id="0" name=""/>
        <dsp:cNvSpPr/>
      </dsp:nvSpPr>
      <dsp:spPr>
        <a:xfrm>
          <a:off x="1075176" y="4370"/>
          <a:ext cx="2674992" cy="93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19" tIns="98519" rIns="98519" bIns="985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One student from each country</a:t>
          </a:r>
          <a:endParaRPr lang="en-US" sz="1900" kern="1200"/>
        </a:p>
      </dsp:txBody>
      <dsp:txXfrm>
        <a:off x="1075176" y="4370"/>
        <a:ext cx="2674992" cy="930888"/>
      </dsp:txXfrm>
    </dsp:sp>
    <dsp:sp modelId="{11F98ECC-D2F0-44D2-ACAC-183DE8A76913}">
      <dsp:nvSpPr>
        <dsp:cNvPr id="0" name=""/>
        <dsp:cNvSpPr/>
      </dsp:nvSpPr>
      <dsp:spPr>
        <a:xfrm>
          <a:off x="3750168" y="4370"/>
          <a:ext cx="2194258" cy="93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19" tIns="98519" rIns="98519" bIns="98519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Multi-disciplinary to provide several perspectives and a holistic view</a:t>
          </a:r>
          <a:endParaRPr lang="en-US" sz="1200" kern="1200"/>
        </a:p>
      </dsp:txBody>
      <dsp:txXfrm>
        <a:off x="3750168" y="4370"/>
        <a:ext cx="2194258" cy="930888"/>
      </dsp:txXfrm>
    </dsp:sp>
    <dsp:sp modelId="{4F30C85D-9942-4128-BA29-5DC6CF5654DE}">
      <dsp:nvSpPr>
        <dsp:cNvPr id="0" name=""/>
        <dsp:cNvSpPr/>
      </dsp:nvSpPr>
      <dsp:spPr>
        <a:xfrm>
          <a:off x="0" y="1167981"/>
          <a:ext cx="5944427" cy="930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69168-971C-43A7-A22C-F153AF8DDC2A}">
      <dsp:nvSpPr>
        <dsp:cNvPr id="0" name=""/>
        <dsp:cNvSpPr/>
      </dsp:nvSpPr>
      <dsp:spPr>
        <a:xfrm>
          <a:off x="281593" y="1377431"/>
          <a:ext cx="511988" cy="511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0F5C3-3D3A-427C-AEB2-B9EF1DC0CFB1}">
      <dsp:nvSpPr>
        <dsp:cNvPr id="0" name=""/>
        <dsp:cNvSpPr/>
      </dsp:nvSpPr>
      <dsp:spPr>
        <a:xfrm>
          <a:off x="1075176" y="1167981"/>
          <a:ext cx="4869250" cy="93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19" tIns="98519" rIns="98519" bIns="985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Activities and role-play that lead to discussion and constructive feedback</a:t>
          </a:r>
          <a:endParaRPr lang="en-US" sz="1900" kern="1200"/>
        </a:p>
      </dsp:txBody>
      <dsp:txXfrm>
        <a:off x="1075176" y="1167981"/>
        <a:ext cx="4869250" cy="930888"/>
      </dsp:txXfrm>
    </dsp:sp>
    <dsp:sp modelId="{D4C7781F-814C-4396-A906-C5D8EBEBBD87}">
      <dsp:nvSpPr>
        <dsp:cNvPr id="0" name=""/>
        <dsp:cNvSpPr/>
      </dsp:nvSpPr>
      <dsp:spPr>
        <a:xfrm>
          <a:off x="0" y="2331592"/>
          <a:ext cx="5944427" cy="930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C3C3B-D0DA-419C-86AC-2D26D61CAA9C}">
      <dsp:nvSpPr>
        <dsp:cNvPr id="0" name=""/>
        <dsp:cNvSpPr/>
      </dsp:nvSpPr>
      <dsp:spPr>
        <a:xfrm>
          <a:off x="281593" y="2541042"/>
          <a:ext cx="511988" cy="511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478B5-57D8-44BB-A792-97D98817565D}">
      <dsp:nvSpPr>
        <dsp:cNvPr id="0" name=""/>
        <dsp:cNvSpPr/>
      </dsp:nvSpPr>
      <dsp:spPr>
        <a:xfrm>
          <a:off x="1075176" y="2331592"/>
          <a:ext cx="4869250" cy="93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19" tIns="98519" rIns="98519" bIns="985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Share experiences from respective disciplines and countries</a:t>
          </a:r>
          <a:endParaRPr lang="en-US" sz="1900" kern="1200"/>
        </a:p>
      </dsp:txBody>
      <dsp:txXfrm>
        <a:off x="1075176" y="2331592"/>
        <a:ext cx="4869250" cy="930888"/>
      </dsp:txXfrm>
    </dsp:sp>
    <dsp:sp modelId="{6B81E3D7-83F4-4864-83C0-0788511DF784}">
      <dsp:nvSpPr>
        <dsp:cNvPr id="0" name=""/>
        <dsp:cNvSpPr/>
      </dsp:nvSpPr>
      <dsp:spPr>
        <a:xfrm>
          <a:off x="0" y="3495203"/>
          <a:ext cx="5944427" cy="930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F8D9F-56F5-4F56-BD00-460E428DF8A4}">
      <dsp:nvSpPr>
        <dsp:cNvPr id="0" name=""/>
        <dsp:cNvSpPr/>
      </dsp:nvSpPr>
      <dsp:spPr>
        <a:xfrm>
          <a:off x="281593" y="3704652"/>
          <a:ext cx="511988" cy="5119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7E1F5-6EA5-4C65-B559-6B3741646E32}">
      <dsp:nvSpPr>
        <dsp:cNvPr id="0" name=""/>
        <dsp:cNvSpPr/>
      </dsp:nvSpPr>
      <dsp:spPr>
        <a:xfrm>
          <a:off x="1075176" y="3495203"/>
          <a:ext cx="4869250" cy="93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19" tIns="98519" rIns="98519" bIns="985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Work together the entire week</a:t>
          </a:r>
          <a:endParaRPr lang="en-US" sz="1900" kern="1200"/>
        </a:p>
      </dsp:txBody>
      <dsp:txXfrm>
        <a:off x="1075176" y="3495203"/>
        <a:ext cx="4869250" cy="930888"/>
      </dsp:txXfrm>
    </dsp:sp>
    <dsp:sp modelId="{E3B0DC01-0A5F-4CA1-ABAF-A9190DEF132F}">
      <dsp:nvSpPr>
        <dsp:cNvPr id="0" name=""/>
        <dsp:cNvSpPr/>
      </dsp:nvSpPr>
      <dsp:spPr>
        <a:xfrm>
          <a:off x="0" y="4658813"/>
          <a:ext cx="5944427" cy="9308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5F38F-B0C6-4B9B-B4C1-3C5EC54257D4}">
      <dsp:nvSpPr>
        <dsp:cNvPr id="0" name=""/>
        <dsp:cNvSpPr/>
      </dsp:nvSpPr>
      <dsp:spPr>
        <a:xfrm>
          <a:off x="281593" y="4868263"/>
          <a:ext cx="511988" cy="5119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3F72B-C0B7-4C7E-8BD7-ED112D9046F4}">
      <dsp:nvSpPr>
        <dsp:cNvPr id="0" name=""/>
        <dsp:cNvSpPr/>
      </dsp:nvSpPr>
      <dsp:spPr>
        <a:xfrm>
          <a:off x="1075176" y="4658813"/>
          <a:ext cx="4869250" cy="93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519" tIns="98519" rIns="98519" bIns="985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Prepare and present final presentation together</a:t>
          </a:r>
          <a:endParaRPr lang="en-US" sz="1900" kern="1200"/>
        </a:p>
      </dsp:txBody>
      <dsp:txXfrm>
        <a:off x="1075176" y="4658813"/>
        <a:ext cx="4869250" cy="930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6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1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1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8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0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0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3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4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80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EB0BF642-CC8D-40B8-B1A3-69C16DA6F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2EE374-022E-48B1-894D-8B147E6CA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56186" y="623464"/>
            <a:ext cx="2932765" cy="6234536"/>
            <a:chOff x="9256186" y="623464"/>
            <a:chExt cx="2932765" cy="62345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56EA1DF-EF1E-4076-8298-3BBAF545F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04993" y="3584499"/>
              <a:ext cx="491650" cy="491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CBC0EDB-ABCF-45FA-9BCF-811363F49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6258" y="623464"/>
              <a:ext cx="273097" cy="2730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529950E7-B5E8-4C26-BD1A-F67289FF1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9296194" y="3965242"/>
              <a:ext cx="2852750" cy="2932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59220452-07F9-4A72-BCC1-C99B697F8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9464422" y="4151472"/>
              <a:ext cx="2485741" cy="255546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4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BE592-FDEB-0873-1A26-C27A00281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001" y="1898874"/>
            <a:ext cx="4918167" cy="3063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3000" b="1" cap="all" dirty="0"/>
              <a:t>Navigating the Future of Health Promotion: Challenges and Opportunities – An intensive week. </a:t>
            </a:r>
            <a:endParaRPr lang="en-US" sz="3000" dirty="0"/>
          </a:p>
        </p:txBody>
      </p:sp>
      <p:pic>
        <p:nvPicPr>
          <p:cNvPr id="16" name="Picture 15" descr="A blue abstract watercolor pattern on a white background">
            <a:extLst>
              <a:ext uri="{FF2B5EF4-FFF2-40B4-BE49-F238E27FC236}">
                <a16:creationId xmlns:a16="http://schemas.microsoft.com/office/drawing/2014/main" id="{293BD0EB-530D-074A-B31C-5425139A96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92" r="21355" b="-4"/>
          <a:stretch>
            <a:fillRect/>
          </a:stretch>
        </p:blipFill>
        <p:spPr>
          <a:xfrm>
            <a:off x="5741126" y="499575"/>
            <a:ext cx="3320008" cy="3320007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72C31223-5651-55A0-B3FD-1DCD11BBF0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" b="2"/>
          <a:stretch>
            <a:fillRect/>
          </a:stretch>
        </p:blipFill>
        <p:spPr>
          <a:xfrm>
            <a:off x="9232224" y="1189185"/>
            <a:ext cx="2641141" cy="2641141"/>
          </a:xfrm>
          <a:custGeom>
            <a:avLst/>
            <a:gdLst/>
            <a:ahLst/>
            <a:cxnLst/>
            <a:rect l="l" t="t" r="r" b="b"/>
            <a:pathLst>
              <a:path w="1946957" h="1946957">
                <a:moveTo>
                  <a:pt x="974908" y="0"/>
                </a:moveTo>
                <a:lnTo>
                  <a:pt x="1946957" y="0"/>
                </a:lnTo>
                <a:lnTo>
                  <a:pt x="1946957" y="972049"/>
                </a:lnTo>
                <a:cubicBezTo>
                  <a:pt x="1946957" y="1510482"/>
                  <a:pt x="1510481" y="1946957"/>
                  <a:pt x="972049" y="1946957"/>
                </a:cubicBezTo>
                <a:lnTo>
                  <a:pt x="0" y="1946957"/>
                </a:lnTo>
                <a:lnTo>
                  <a:pt x="0" y="974909"/>
                </a:lnTo>
                <a:cubicBezTo>
                  <a:pt x="0" y="436476"/>
                  <a:pt x="436475" y="0"/>
                  <a:pt x="974908" y="0"/>
                </a:cubicBezTo>
                <a:close/>
              </a:path>
            </a:pathLst>
          </a:custGeom>
        </p:spPr>
      </p:pic>
      <p:pic>
        <p:nvPicPr>
          <p:cNvPr id="6" name="Picture 5" descr="A logo with blue dots&#10;&#10;AI-generated content may be incorrect.">
            <a:extLst>
              <a:ext uri="{FF2B5EF4-FFF2-40B4-BE49-F238E27FC236}">
                <a16:creationId xmlns:a16="http://schemas.microsoft.com/office/drawing/2014/main" id="{1C8CAFC3-DC92-CED4-9A05-D7D289556D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752" t="2111" r="26533" b="-2111"/>
          <a:stretch>
            <a:fillRect/>
          </a:stretch>
        </p:blipFill>
        <p:spPr>
          <a:xfrm>
            <a:off x="5829515" y="3899626"/>
            <a:ext cx="3229097" cy="2859325"/>
          </a:xfrm>
          <a:custGeom>
            <a:avLst/>
            <a:gdLst/>
            <a:ahLst/>
            <a:cxnLst/>
            <a:rect l="l" t="t" r="r" b="b"/>
            <a:pathLst>
              <a:path w="3316319" h="2932666">
                <a:moveTo>
                  <a:pt x="1660595" y="0"/>
                </a:moveTo>
                <a:lnTo>
                  <a:pt x="3316319" y="0"/>
                </a:lnTo>
                <a:lnTo>
                  <a:pt x="3316319" y="1646632"/>
                </a:lnTo>
                <a:cubicBezTo>
                  <a:pt x="3316319" y="2159685"/>
                  <a:pt x="3081083" y="2618091"/>
                  <a:pt x="2712021" y="2920995"/>
                </a:cubicBezTo>
                <a:lnTo>
                  <a:pt x="2696327" y="2932666"/>
                </a:lnTo>
                <a:lnTo>
                  <a:pt x="0" y="2932666"/>
                </a:lnTo>
                <a:lnTo>
                  <a:pt x="0" y="1651476"/>
                </a:lnTo>
                <a:cubicBezTo>
                  <a:pt x="0" y="739381"/>
                  <a:pt x="743464" y="0"/>
                  <a:pt x="1660595" y="0"/>
                </a:cubicBezTo>
                <a:close/>
              </a:path>
            </a:pathLst>
          </a:custGeom>
        </p:spPr>
      </p:pic>
      <p:pic>
        <p:nvPicPr>
          <p:cNvPr id="3" name="Audio Recording 13 Oct 2025 at 11:11:07">
            <a:hlinkClick r:id="" action="ppaction://media"/>
            <a:extLst>
              <a:ext uri="{FF2B5EF4-FFF2-40B4-BE49-F238E27FC236}">
                <a16:creationId xmlns:a16="http://schemas.microsoft.com/office/drawing/2014/main" id="{59653626-EECD-91E7-F793-E76EC8AAB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601" y="5999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DE07-BEFE-FDE0-ADD3-CF6E8AB1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Pros &amp; Cons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BB2D0-B445-DAF8-0FAF-6CB00F873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76A2F-FF58-E124-9D49-D9E207E1A9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A week in a different country</a:t>
            </a:r>
            <a:endParaRPr lang="en-US"/>
          </a:p>
          <a:p>
            <a:r>
              <a:rPr lang="en-GB"/>
              <a:t>Meeting new people</a:t>
            </a:r>
          </a:p>
          <a:p>
            <a:r>
              <a:rPr lang="en-GB"/>
              <a:t>Gaining new perspectives in global health, health promotion, and disease prevention</a:t>
            </a:r>
          </a:p>
          <a:p>
            <a:r>
              <a:rPr lang="en-GB"/>
              <a:t>An international exchange looks great on a resumé!</a:t>
            </a:r>
          </a:p>
          <a:p>
            <a:r>
              <a:rPr lang="en-GB"/>
              <a:t>Experiencing an international exchange that is intense but only a week long, so you get all the benefits without getting homesick!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999C2-DA7E-5971-BB89-1D5B62115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C7840-C352-210E-671D-AFA600C68F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Pending... we'll let you know if we can think of any!</a:t>
            </a:r>
          </a:p>
          <a:p>
            <a:r>
              <a:rPr lang="en-GB" dirty="0"/>
              <a:t>Dominica: No whale safari!</a:t>
            </a:r>
          </a:p>
        </p:txBody>
      </p:sp>
      <p:pic>
        <p:nvPicPr>
          <p:cNvPr id="7" name="Audio Recording 13 Oct 2025 at 11:05:46">
            <a:hlinkClick r:id="" action="ppaction://media"/>
            <a:extLst>
              <a:ext uri="{FF2B5EF4-FFF2-40B4-BE49-F238E27FC236}">
                <a16:creationId xmlns:a16="http://schemas.microsoft.com/office/drawing/2014/main" id="{51E791D1-5DEF-70DB-0CEF-E0CD49598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9828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white board&#10;&#10;AI-generated content may be incorrect.">
            <a:extLst>
              <a:ext uri="{FF2B5EF4-FFF2-40B4-BE49-F238E27FC236}">
                <a16:creationId xmlns:a16="http://schemas.microsoft.com/office/drawing/2014/main" id="{7204AF2A-90B0-6491-3711-8DE41C9CD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27" y="321734"/>
            <a:ext cx="4352314" cy="290517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women sitting at a table looking at papers&#10;&#10;AI-generated content may be incorrect.">
            <a:extLst>
              <a:ext uri="{FF2B5EF4-FFF2-40B4-BE49-F238E27FC236}">
                <a16:creationId xmlns:a16="http://schemas.microsoft.com/office/drawing/2014/main" id="{29809909-2C9A-D30A-2791-8595F8A5E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174" y="321734"/>
            <a:ext cx="4352314" cy="290517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70677A4-B71F-BC62-58C5-5E1A0D9A3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48" y="3631096"/>
            <a:ext cx="4135670" cy="2760560"/>
          </a:xfrm>
          <a:prstGeom prst="rect">
            <a:avLst/>
          </a:prstGeom>
        </p:spPr>
      </p:pic>
      <p:pic>
        <p:nvPicPr>
          <p:cNvPr id="10" name="Picture 9" descr="A person in a white shirt holding a piece of paper&#10;&#10;AI-generated content may be incorrect.">
            <a:extLst>
              <a:ext uri="{FF2B5EF4-FFF2-40B4-BE49-F238E27FC236}">
                <a16:creationId xmlns:a16="http://schemas.microsoft.com/office/drawing/2014/main" id="{E95E2DD0-AF63-C912-629D-51D3C0610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496" y="3631096"/>
            <a:ext cx="4135670" cy="2760560"/>
          </a:xfrm>
          <a:prstGeom prst="rect">
            <a:avLst/>
          </a:prstGeom>
        </p:spPr>
      </p:pic>
      <p:pic>
        <p:nvPicPr>
          <p:cNvPr id="2" name="Audio Recording 13 Oct 2025 at 11:07:03">
            <a:hlinkClick r:id="" action="ppaction://media"/>
            <a:extLst>
              <a:ext uri="{FF2B5EF4-FFF2-40B4-BE49-F238E27FC236}">
                <a16:creationId xmlns:a16="http://schemas.microsoft.com/office/drawing/2014/main" id="{198752B6-2ABE-8BCE-9D1A-A004F7C0A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F8C1DBA-685D-FD7C-2A87-187537A468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8114" r="-1" b="7595"/>
          <a:stretch>
            <a:fillRect/>
          </a:stretch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pic>
        <p:nvPicPr>
          <p:cNvPr id="3" name="Audio Recording 13 Oct 2025 at 11:08:48">
            <a:hlinkClick r:id="" action="ppaction://media"/>
            <a:extLst>
              <a:ext uri="{FF2B5EF4-FFF2-40B4-BE49-F238E27FC236}">
                <a16:creationId xmlns:a16="http://schemas.microsoft.com/office/drawing/2014/main" id="{6C61A2F2-D8F1-952C-2481-4BC6C8392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979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5D2D649D-B744-1B66-C6C5-A328A1B288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9" r="8609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person talking to another person&#10;&#10;AI-generated content may be incorrect.">
            <a:extLst>
              <a:ext uri="{FF2B5EF4-FFF2-40B4-BE49-F238E27FC236}">
                <a16:creationId xmlns:a16="http://schemas.microsoft.com/office/drawing/2014/main" id="{3CCECFD3-A810-CD21-7C67-7282B09CA1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21" r="3" b="14757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pic>
        <p:nvPicPr>
          <p:cNvPr id="5" name="Audio Recording 13 Oct 2025 at 11:09:54">
            <a:hlinkClick r:id="" action="ppaction://media"/>
            <a:extLst>
              <a:ext uri="{FF2B5EF4-FFF2-40B4-BE49-F238E27FC236}">
                <a16:creationId xmlns:a16="http://schemas.microsoft.com/office/drawing/2014/main" id="{5F06B9D0-0BA4-5ADF-8C94-EC224208B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18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59AD-2FBF-502A-001E-C30CEB27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What's it about?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7769E6-02A6-0B27-E4F3-97BCBB96E1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2096713"/>
          <a:ext cx="7685037" cy="408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Recording 13 Oct 2025 at 10:43:34">
            <a:hlinkClick r:id="" action="ppaction://media"/>
            <a:extLst>
              <a:ext uri="{FF2B5EF4-FFF2-40B4-BE49-F238E27FC236}">
                <a16:creationId xmlns:a16="http://schemas.microsoft.com/office/drawing/2014/main" id="{2EC3E69F-D626-1747-49BF-E69B3DEC8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4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B9113-D883-4343-5D0E-48475FA5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will be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FE97C-4D5A-96BE-06F6-05FBABD4F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Students and teachers from: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Lithuania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Finland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Denmark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Sweden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Norway</a:t>
            </a:r>
          </a:p>
          <a:p>
            <a:r>
              <a:rPr lang="en-GB"/>
              <a:t>A multi-</a:t>
            </a:r>
            <a:r>
              <a:rPr lang="en-GB" err="1"/>
              <a:t>discliplinary</a:t>
            </a:r>
            <a:r>
              <a:rPr lang="en-GB"/>
              <a:t> group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Social work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Nursing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Midwifery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Other</a:t>
            </a:r>
          </a:p>
        </p:txBody>
      </p:sp>
      <p:pic>
        <p:nvPicPr>
          <p:cNvPr id="4" name="Audio Recording 13 Oct 2025 at 10:44:44">
            <a:hlinkClick r:id="" action="ppaction://media"/>
            <a:extLst>
              <a:ext uri="{FF2B5EF4-FFF2-40B4-BE49-F238E27FC236}">
                <a16:creationId xmlns:a16="http://schemas.microsoft.com/office/drawing/2014/main" id="{0D716E11-E8C0-9FB9-FE26-51664F367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3CC9-2BD1-2367-E5A4-71D45F3B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18A4B-4284-DBBC-4E4B-6FF63080B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/>
              <a:t>Pre-assignment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To be done at home beforehand and discussed within groups on the first day</a:t>
            </a:r>
          </a:p>
          <a:p>
            <a:r>
              <a:rPr lang="en-GB"/>
              <a:t>Intensive week Monday to Friday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The course is held the whole week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Teachers from the respective universities provide engaging lectures </a:t>
            </a:r>
          </a:p>
          <a:p>
            <a:r>
              <a:rPr lang="en-GB"/>
              <a:t>Discussions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Lots of interesting, valuable discussions and reflections in groups</a:t>
            </a:r>
          </a:p>
          <a:p>
            <a:r>
              <a:rPr lang="en-GB"/>
              <a:t>Final project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Together as a group, present it to teachers and other student on the last day of the course</a:t>
            </a:r>
          </a:p>
          <a:p>
            <a:endParaRPr lang="en-GB"/>
          </a:p>
        </p:txBody>
      </p:sp>
      <p:pic>
        <p:nvPicPr>
          <p:cNvPr id="4" name="Audio Recording 13 Oct 2025 at 10:53:08">
            <a:hlinkClick r:id="" action="ppaction://media"/>
            <a:extLst>
              <a:ext uri="{FF2B5EF4-FFF2-40B4-BE49-F238E27FC236}">
                <a16:creationId xmlns:a16="http://schemas.microsoft.com/office/drawing/2014/main" id="{B3A7D2C6-328B-0D12-4C24-CE4689B94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4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BA533261-94EC-4494-86AB-1382C733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B06ABDF2-57ED-4DC5-BB96-62CEE5DBD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06D5EDC2-3737-4DED-AB3C-B42358F81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 useBgFill="1">
        <p:nvSpPr>
          <p:cNvPr id="15" name="Graphic 9">
            <a:extLst>
              <a:ext uri="{FF2B5EF4-FFF2-40B4-BE49-F238E27FC236}">
                <a16:creationId xmlns:a16="http://schemas.microsoft.com/office/drawing/2014/main" id="{089C1A08-A75B-45D5-8A9D-680682C13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410" y="0"/>
            <a:ext cx="6858000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ln w="93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ure">
            <a:extLst>
              <a:ext uri="{FF2B5EF4-FFF2-40B4-BE49-F238E27FC236}">
                <a16:creationId xmlns:a16="http://schemas.microsoft.com/office/drawing/2014/main" id="{51B4E1F8-DA38-44DA-8B73-7EC281F24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4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2CA12-7044-471D-D1EC-47557806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4595834" cy="5594074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The groups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E524F8-509F-DD44-4800-1F46649155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109560"/>
              </p:ext>
            </p:extLst>
          </p:nvPr>
        </p:nvGraphicFramePr>
        <p:xfrm>
          <a:off x="5805612" y="668049"/>
          <a:ext cx="5944427" cy="559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Recording 13 Oct 2025 at 10:57:22">
            <a:hlinkClick r:id="" action="ppaction://media"/>
            <a:extLst>
              <a:ext uri="{FF2B5EF4-FFF2-40B4-BE49-F238E27FC236}">
                <a16:creationId xmlns:a16="http://schemas.microsoft.com/office/drawing/2014/main" id="{9A7EE554-0A7E-0C94-5B16-2D89E4C0A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82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81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3CE8-06B3-8D83-41D2-F5F9304B7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to expect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E2353-4FAE-232D-006C-C530F6788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Intense week, lots of learning and engaging</a:t>
            </a:r>
          </a:p>
          <a:p>
            <a:r>
              <a:rPr lang="en-GB"/>
              <a:t>Gaining knowledge and new perspectives in: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Global health issues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Health promotion &amp; disease prevention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err="1"/>
              <a:t>Salutogenic</a:t>
            </a:r>
            <a:r>
              <a:rPr lang="en-GB"/>
              <a:t> theory</a:t>
            </a:r>
          </a:p>
          <a:p>
            <a:r>
              <a:rPr lang="en-GB"/>
              <a:t>Meeting lots of new people from different countries</a:t>
            </a:r>
          </a:p>
          <a:p>
            <a:r>
              <a:rPr lang="en-GB"/>
              <a:t>Spending a week in another country</a:t>
            </a:r>
          </a:p>
          <a:p>
            <a:r>
              <a:rPr lang="en-GB"/>
              <a:t>Having a great time!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4" name="Audio Recording 13 Oct 2025 at 10:59:40">
            <a:hlinkClick r:id="" action="ppaction://media"/>
            <a:extLst>
              <a:ext uri="{FF2B5EF4-FFF2-40B4-BE49-F238E27FC236}">
                <a16:creationId xmlns:a16="http://schemas.microsoft.com/office/drawing/2014/main" id="{B2172F14-F482-2A74-170A-610EDC7DD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60416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640C-146F-7B04-CEFC-CF990AD8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Experiences from Spring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E99D1-5A97-8441-7FA3-9F521E643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/>
              <a:t>Laurissa: Not only did I get to enjoy learning about different methods/programmes for health promotion and disease prevention that I can implement in my own nursing practice, but I was able to experience the beautiful city of Harstad and meet so many interesting people from different countries!</a:t>
            </a:r>
            <a:endParaRPr lang="en-US" dirty="0"/>
          </a:p>
          <a:p>
            <a:r>
              <a:rPr lang="en-GB" dirty="0"/>
              <a:t>Dominica: It was a great experience! An intensive week is a rapid and optimal way to connect with new knowledge, people, and environments. It is something that I would recommend everyone to do.</a:t>
            </a:r>
          </a:p>
          <a:p>
            <a:r>
              <a:rPr lang="en-GB" dirty="0"/>
              <a:t>Jennie: Except from being able to visit a beautiful city that I probably wouldn't think of otherwise, I was inspired by new ways of thinking about health promotion. The course deepened my understanding of </a:t>
            </a:r>
            <a:r>
              <a:rPr lang="en-GB" dirty="0" err="1"/>
              <a:t>salutogenic</a:t>
            </a:r>
            <a:r>
              <a:rPr lang="en-GB" dirty="0"/>
              <a:t> approaches and how they can strengthen well-being. It was a valuable and motivating experience.</a:t>
            </a:r>
          </a:p>
          <a:p>
            <a:r>
              <a:rPr lang="en-GB" dirty="0"/>
              <a:t>Amanda: I got to travel and meet new people, all while learning about health promotion and ways to help others!</a:t>
            </a:r>
          </a:p>
        </p:txBody>
      </p:sp>
      <p:pic>
        <p:nvPicPr>
          <p:cNvPr id="4" name="Audio Recording 13 Oct 2025 at 11:01:09">
            <a:hlinkClick r:id="" action="ppaction://media"/>
            <a:extLst>
              <a:ext uri="{FF2B5EF4-FFF2-40B4-BE49-F238E27FC236}">
                <a16:creationId xmlns:a16="http://schemas.microsoft.com/office/drawing/2014/main" id="{20C898B5-9C05-83A1-07C0-239B3FEAB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60416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body of water with mountains in the background&#10;&#10;AI-generated content may be incorrect.">
            <a:extLst>
              <a:ext uri="{FF2B5EF4-FFF2-40B4-BE49-F238E27FC236}">
                <a16:creationId xmlns:a16="http://schemas.microsoft.com/office/drawing/2014/main" id="{996DA3E4-210C-C3BD-06BD-E78DF900D8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19928" r="-1" b="5053"/>
          <a:stretch>
            <a:fillRect/>
          </a:stretch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pic>
        <p:nvPicPr>
          <p:cNvPr id="2" name="Audio Recording 13 Oct 2025 at 11:02:45">
            <a:hlinkClick r:id="" action="ppaction://media"/>
            <a:extLst>
              <a:ext uri="{FF2B5EF4-FFF2-40B4-BE49-F238E27FC236}">
                <a16:creationId xmlns:a16="http://schemas.microsoft.com/office/drawing/2014/main" id="{03BCCDB2-11CB-F6C8-4E27-720977DE9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6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dy of water with buildings and hills in the background&#10;&#10;AI-generated content may be incorrect.">
            <a:extLst>
              <a:ext uri="{FF2B5EF4-FFF2-40B4-BE49-F238E27FC236}">
                <a16:creationId xmlns:a16="http://schemas.microsoft.com/office/drawing/2014/main" id="{C29E5A6E-EAA4-C5DD-ABF9-4D3E9B388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6246"/>
            <a:ext cx="6096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F69E0-2328-972E-E3FB-EA52DC77D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" y="-3123"/>
            <a:ext cx="6067893" cy="6858000"/>
          </a:xfrm>
          <a:prstGeom prst="rect">
            <a:avLst/>
          </a:prstGeom>
        </p:spPr>
      </p:pic>
      <p:pic>
        <p:nvPicPr>
          <p:cNvPr id="4" name="Audio Recording 13 Oct 2025 at 11:04:13">
            <a:hlinkClick r:id="" action="ppaction://media"/>
            <a:extLst>
              <a:ext uri="{FF2B5EF4-FFF2-40B4-BE49-F238E27FC236}">
                <a16:creationId xmlns:a16="http://schemas.microsoft.com/office/drawing/2014/main" id="{08698416-AF72-6103-31A6-B2D2420EB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4474" y="60557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5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opicVTI">
  <a:themeElements>
    <a:clrScheme name="Tropic">
      <a:dk1>
        <a:srgbClr val="000000"/>
      </a:dk1>
      <a:lt1>
        <a:sysClr val="window" lastClr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469</Words>
  <Application>Microsoft Office PowerPoint</Application>
  <PresentationFormat>Bredbild</PresentationFormat>
  <Paragraphs>60</Paragraphs>
  <Slides>13</Slides>
  <Notes>0</Notes>
  <HiddenSlides>0</HiddenSlides>
  <MMClips>13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Courier New</vt:lpstr>
      <vt:lpstr>Gill Sans Nova</vt:lpstr>
      <vt:lpstr>TropicVTI</vt:lpstr>
      <vt:lpstr>Navigating the Future of Health Promotion: Challenges and Opportunities – An intensive week. </vt:lpstr>
      <vt:lpstr>What's it about?</vt:lpstr>
      <vt:lpstr>Who will be there?</vt:lpstr>
      <vt:lpstr>The course</vt:lpstr>
      <vt:lpstr>The groups</vt:lpstr>
      <vt:lpstr>What to expect</vt:lpstr>
      <vt:lpstr>Experiences from Spring 2025</vt:lpstr>
      <vt:lpstr>PowerPoint-presentation</vt:lpstr>
      <vt:lpstr>PowerPoint-presentation</vt:lpstr>
      <vt:lpstr>Pros &amp; Cons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Annelise Tilly Lund (HV)</dc:creator>
  <cp:lastModifiedBy>Beatrice Mattsson (HV)</cp:lastModifiedBy>
  <cp:revision>67</cp:revision>
  <dcterms:created xsi:type="dcterms:W3CDTF">2025-09-24T11:07:16Z</dcterms:created>
  <dcterms:modified xsi:type="dcterms:W3CDTF">2025-11-06T09:47:36Z</dcterms:modified>
</cp:coreProperties>
</file>